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9"/>
  </p:notesMasterIdLst>
  <p:sldIdLst>
    <p:sldId id="256" r:id="rId2"/>
    <p:sldId id="263" r:id="rId3"/>
    <p:sldId id="274" r:id="rId4"/>
    <p:sldId id="276" r:id="rId5"/>
    <p:sldId id="278" r:id="rId6"/>
    <p:sldId id="280" r:id="rId7"/>
    <p:sldId id="279" r:id="rId8"/>
  </p:sldIdLst>
  <p:sldSz cx="10691813" cy="7559675"/>
  <p:notesSz cx="7559675" cy="10691813"/>
  <p:embeddedFontLst>
    <p:embeddedFont>
      <p:font typeface="IBM Plex Sans" panose="020B0503050203000203" pitchFamily="34" charset="0"/>
      <p:regular r:id="rId10"/>
      <p:bold r:id="rId11"/>
      <p:italic r:id="rId12"/>
      <p:boldItalic r:id="rId13"/>
    </p:embeddedFont>
    <p:embeddedFont>
      <p:font typeface="IBM Plex Sans Medium" panose="020B0503050203000203" pitchFamily="34" charset="0"/>
      <p:regular r:id="rId14"/>
      <p:italic r:id="rId15"/>
    </p:embeddedFont>
    <p:embeddedFont>
      <p:font typeface="IBM Plex Sans SemiBold" panose="020B0503050203000203"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925" userDrawn="1">
          <p15:clr>
            <a:srgbClr val="9AA0A6"/>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E5F3"/>
    <a:srgbClr val="CACFE6"/>
    <a:srgbClr val="15BA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920CD3-0690-43B5-BF27-7E1FC105841D}">
  <a:tblStyle styleId="{32920CD3-0690-43B5-BF27-7E1FC105841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7"/>
    <p:restoredTop sz="97411"/>
  </p:normalViewPr>
  <p:slideViewPr>
    <p:cSldViewPr snapToGrid="0">
      <p:cViewPr>
        <p:scale>
          <a:sx n="124" d="100"/>
          <a:sy n="124" d="100"/>
        </p:scale>
        <p:origin x="2208" y="1128"/>
      </p:cViewPr>
      <p:guideLst>
        <p:guide orient="horz" pos="2925"/>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90957" y="685800"/>
            <a:ext cx="4476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1fdf5accfc5_0_0:notes"/>
          <p:cNvSpPr>
            <a:spLocks noGrp="1" noRot="1" noChangeAspect="1"/>
          </p:cNvSpPr>
          <p:nvPr>
            <p:ph type="sldImg" idx="2"/>
          </p:nvPr>
        </p:nvSpPr>
        <p:spPr>
          <a:xfrm>
            <a:off x="1004888" y="685800"/>
            <a:ext cx="48482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 name="Google Shape;31;g1fdf5accfc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fdf5accfc5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1" name="Google Shape;91;g1fdf5accfc5_0_32:notes"/>
          <p:cNvSpPr>
            <a:spLocks noGrp="1" noRot="1" noChangeAspect="1"/>
          </p:cNvSpPr>
          <p:nvPr>
            <p:ph type="sldImg" idx="2"/>
          </p:nvPr>
        </p:nvSpPr>
        <p:spPr>
          <a:xfrm>
            <a:off x="1004888" y="685800"/>
            <a:ext cx="4848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fdf5accfc5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g1fdf5accfc5_0_32:notes"/>
          <p:cNvSpPr>
            <a:spLocks noGrp="1" noRot="1" noChangeAspect="1"/>
          </p:cNvSpPr>
          <p:nvPr>
            <p:ph type="sldImg" idx="2"/>
          </p:nvPr>
        </p:nvSpPr>
        <p:spPr>
          <a:xfrm>
            <a:off x="1004888" y="685800"/>
            <a:ext cx="4848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4621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g1157020168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6" name="Google Shape;36;g11570201687_0_0:notes"/>
          <p:cNvSpPr>
            <a:spLocks noGrp="1" noRot="1" noChangeAspect="1"/>
          </p:cNvSpPr>
          <p:nvPr>
            <p:ph type="sldImg" idx="2"/>
          </p:nvPr>
        </p:nvSpPr>
        <p:spPr>
          <a:xfrm>
            <a:off x="1004888" y="685800"/>
            <a:ext cx="4848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9610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1fb2eeefe2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 name="Google Shape;45;g1fb2eeefe26_0_1:notes"/>
          <p:cNvSpPr>
            <a:spLocks noGrp="1" noRot="1" noChangeAspect="1"/>
          </p:cNvSpPr>
          <p:nvPr>
            <p:ph type="sldImg" idx="2"/>
          </p:nvPr>
        </p:nvSpPr>
        <p:spPr>
          <a:xfrm>
            <a:off x="1004888" y="685800"/>
            <a:ext cx="4848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2021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a:extLst>
            <a:ext uri="{FF2B5EF4-FFF2-40B4-BE49-F238E27FC236}">
              <a16:creationId xmlns:a16="http://schemas.microsoft.com/office/drawing/2014/main" id="{5FDAE37D-AB66-0597-7132-00032D01DD1D}"/>
            </a:ext>
          </a:extLst>
        </p:cNvPr>
        <p:cNvGrpSpPr/>
        <p:nvPr/>
      </p:nvGrpSpPr>
      <p:grpSpPr>
        <a:xfrm>
          <a:off x="0" y="0"/>
          <a:ext cx="0" cy="0"/>
          <a:chOff x="0" y="0"/>
          <a:chExt cx="0" cy="0"/>
        </a:xfrm>
      </p:grpSpPr>
      <p:sp>
        <p:nvSpPr>
          <p:cNvPr id="44" name="Google Shape;44;g1fb2eeefe26_0_1:notes">
            <a:extLst>
              <a:ext uri="{FF2B5EF4-FFF2-40B4-BE49-F238E27FC236}">
                <a16:creationId xmlns:a16="http://schemas.microsoft.com/office/drawing/2014/main" id="{DF560F44-3ED2-9BD1-C035-8089174BCFC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 name="Google Shape;45;g1fb2eeefe26_0_1:notes">
            <a:extLst>
              <a:ext uri="{FF2B5EF4-FFF2-40B4-BE49-F238E27FC236}">
                <a16:creationId xmlns:a16="http://schemas.microsoft.com/office/drawing/2014/main" id="{ABB38A74-B258-203E-80F4-C1D0D2F3DA32}"/>
              </a:ext>
            </a:extLst>
          </p:cNvPr>
          <p:cNvSpPr>
            <a:spLocks noGrp="1" noRot="1" noChangeAspect="1"/>
          </p:cNvSpPr>
          <p:nvPr>
            <p:ph type="sldImg" idx="2"/>
          </p:nvPr>
        </p:nvSpPr>
        <p:spPr>
          <a:xfrm>
            <a:off x="1004888" y="685800"/>
            <a:ext cx="4848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94887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fdf5accfc5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g1fdf5accfc5_0_32:notes"/>
          <p:cNvSpPr>
            <a:spLocks noGrp="1" noRot="1" noChangeAspect="1"/>
          </p:cNvSpPr>
          <p:nvPr>
            <p:ph type="sldImg" idx="2"/>
          </p:nvPr>
        </p:nvSpPr>
        <p:spPr>
          <a:xfrm>
            <a:off x="1004888" y="685800"/>
            <a:ext cx="4848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35246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419801" y="2152502"/>
            <a:ext cx="9852300" cy="10494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800"/>
              <a:buFont typeface="IBM Plex Sans"/>
              <a:buNone/>
              <a:defRPr sz="7800" b="1">
                <a:latin typeface="IBM Plex Sans"/>
                <a:ea typeface="IBM Plex Sans"/>
                <a:cs typeface="IBM Plex Sans"/>
                <a:sym typeface="IBM Plex Sans"/>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pic>
        <p:nvPicPr>
          <p:cNvPr id="10" name="Google Shape;10;p2"/>
          <p:cNvPicPr preferRelativeResize="0"/>
          <p:nvPr/>
        </p:nvPicPr>
        <p:blipFill>
          <a:blip r:embed="rId2">
            <a:alphaModFix/>
          </a:blip>
          <a:stretch>
            <a:fillRect/>
          </a:stretch>
        </p:blipFill>
        <p:spPr>
          <a:xfrm>
            <a:off x="9039601" y="427482"/>
            <a:ext cx="1232500" cy="3574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7_Custom Layout 2">
  <p:cSld name="7_Custom Layout_2">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30227" y="525001"/>
            <a:ext cx="8325600" cy="7662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700"/>
              <a:buFont typeface="IBM Plex Sans"/>
              <a:buNone/>
              <a:defRPr sz="2700">
                <a:latin typeface="IBM Plex Sans"/>
                <a:ea typeface="IBM Plex Sans"/>
                <a:cs typeface="IBM Plex Sans"/>
                <a:sym typeface="IBM Plex Sans"/>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 name="Google Shape;13;p3"/>
          <p:cNvSpPr txBox="1">
            <a:spLocks noGrp="1"/>
          </p:cNvSpPr>
          <p:nvPr>
            <p:ph type="body" idx="1"/>
          </p:nvPr>
        </p:nvSpPr>
        <p:spPr>
          <a:xfrm>
            <a:off x="419812" y="3003003"/>
            <a:ext cx="4863000" cy="4032000"/>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1100"/>
              </a:spcBef>
              <a:spcAft>
                <a:spcPts val="0"/>
              </a:spcAft>
              <a:buSzPts val="1200"/>
              <a:buFont typeface="IBM Plex Sans Medium"/>
              <a:buNone/>
              <a:defRPr>
                <a:latin typeface="IBM Plex Sans Medium"/>
                <a:ea typeface="IBM Plex Sans Medium"/>
                <a:cs typeface="IBM Plex Sans Medium"/>
                <a:sym typeface="IBM Plex Sans Medium"/>
              </a:defRPr>
            </a:lvl1pPr>
            <a:lvl2pPr marL="914400" lvl="1" indent="-304800" algn="l">
              <a:lnSpc>
                <a:spcPct val="125000"/>
              </a:lnSpc>
              <a:spcBef>
                <a:spcPts val="1100"/>
              </a:spcBef>
              <a:spcAft>
                <a:spcPts val="0"/>
              </a:spcAft>
              <a:buSzPts val="1200"/>
              <a:buChar char="◦"/>
              <a:defRPr sz="1200"/>
            </a:lvl2pPr>
            <a:lvl3pPr marL="1371600" lvl="2" indent="-304800" algn="l">
              <a:lnSpc>
                <a:spcPct val="125000"/>
              </a:lnSpc>
              <a:spcBef>
                <a:spcPts val="1100"/>
              </a:spcBef>
              <a:spcAft>
                <a:spcPts val="0"/>
              </a:spcAft>
              <a:buClr>
                <a:schemeClr val="dk1"/>
              </a:buClr>
              <a:buSzPts val="1200"/>
              <a:buChar char="•"/>
              <a:defRPr sz="1200"/>
            </a:lvl3pPr>
            <a:lvl4pPr marL="1828800" lvl="3" indent="-304800" algn="l">
              <a:lnSpc>
                <a:spcPct val="125000"/>
              </a:lnSpc>
              <a:spcBef>
                <a:spcPts val="1100"/>
              </a:spcBef>
              <a:spcAft>
                <a:spcPts val="0"/>
              </a:spcAft>
              <a:buClr>
                <a:schemeClr val="dk1"/>
              </a:buClr>
              <a:buSzPts val="1200"/>
              <a:buChar char="•"/>
              <a:defRPr sz="1200"/>
            </a:lvl4pPr>
            <a:lvl5pPr marL="2286000" lvl="4" indent="-304800" algn="l">
              <a:lnSpc>
                <a:spcPct val="125000"/>
              </a:lnSpc>
              <a:spcBef>
                <a:spcPts val="1100"/>
              </a:spcBef>
              <a:spcAft>
                <a:spcPts val="0"/>
              </a:spcAft>
              <a:buClr>
                <a:schemeClr val="dk1"/>
              </a:buClr>
              <a:buSzPts val="1200"/>
              <a:buChar char="•"/>
              <a:defRPr sz="1200"/>
            </a:lvl5pPr>
            <a:lvl6pPr marL="2743200" lvl="5" indent="-304800" algn="l">
              <a:lnSpc>
                <a:spcPct val="125000"/>
              </a:lnSpc>
              <a:spcBef>
                <a:spcPts val="1100"/>
              </a:spcBef>
              <a:spcAft>
                <a:spcPts val="0"/>
              </a:spcAft>
              <a:buClr>
                <a:schemeClr val="dk1"/>
              </a:buClr>
              <a:buSzPts val="1200"/>
              <a:buChar char="•"/>
              <a:defRPr sz="1200"/>
            </a:lvl6pPr>
            <a:lvl7pPr marL="3200400" lvl="6" indent="-304800" algn="l">
              <a:lnSpc>
                <a:spcPct val="125000"/>
              </a:lnSpc>
              <a:spcBef>
                <a:spcPts val="1100"/>
              </a:spcBef>
              <a:spcAft>
                <a:spcPts val="0"/>
              </a:spcAft>
              <a:buClr>
                <a:schemeClr val="dk1"/>
              </a:buClr>
              <a:buSzPts val="1200"/>
              <a:buChar char="•"/>
              <a:defRPr sz="1200"/>
            </a:lvl7pPr>
            <a:lvl8pPr marL="3657600" lvl="7" indent="-304800" algn="l">
              <a:lnSpc>
                <a:spcPct val="125000"/>
              </a:lnSpc>
              <a:spcBef>
                <a:spcPts val="1100"/>
              </a:spcBef>
              <a:spcAft>
                <a:spcPts val="0"/>
              </a:spcAft>
              <a:buClr>
                <a:schemeClr val="dk1"/>
              </a:buClr>
              <a:buSzPts val="1200"/>
              <a:buChar char="•"/>
              <a:defRPr sz="1200"/>
            </a:lvl8pPr>
            <a:lvl9pPr marL="4114800" lvl="8" indent="-304800" algn="l">
              <a:lnSpc>
                <a:spcPct val="125000"/>
              </a:lnSpc>
              <a:spcBef>
                <a:spcPts val="1100"/>
              </a:spcBef>
              <a:spcAft>
                <a:spcPts val="0"/>
              </a:spcAft>
              <a:buClr>
                <a:schemeClr val="dk1"/>
              </a:buClr>
              <a:buSzPts val="1200"/>
              <a:buChar char="•"/>
              <a:defRPr sz="1200"/>
            </a:lvl9pPr>
          </a:lstStyle>
          <a:p>
            <a:endParaRPr/>
          </a:p>
        </p:txBody>
      </p:sp>
      <p:sp>
        <p:nvSpPr>
          <p:cNvPr id="14" name="Google Shape;14;p3"/>
          <p:cNvSpPr txBox="1">
            <a:spLocks noGrp="1"/>
          </p:cNvSpPr>
          <p:nvPr>
            <p:ph type="subTitle" idx="2"/>
          </p:nvPr>
        </p:nvSpPr>
        <p:spPr>
          <a:xfrm>
            <a:off x="411231" y="1764000"/>
            <a:ext cx="4863000" cy="865800"/>
          </a:xfrm>
          <a:prstGeom prst="rect">
            <a:avLst/>
          </a:prstGeom>
          <a:noFill/>
          <a:ln>
            <a:noFill/>
          </a:ln>
        </p:spPr>
        <p:txBody>
          <a:bodyPr spcFirstLastPara="1" wrap="square" lIns="0" tIns="0" rIns="0" bIns="0" anchor="t" anchorCtr="0">
            <a:noAutofit/>
          </a:bodyPr>
          <a:lstStyle>
            <a:lvl1pPr lvl="0" algn="l">
              <a:lnSpc>
                <a:spcPct val="125000"/>
              </a:lnSpc>
              <a:spcBef>
                <a:spcPts val="1100"/>
              </a:spcBef>
              <a:spcAft>
                <a:spcPts val="0"/>
              </a:spcAft>
              <a:buSzPts val="1500"/>
              <a:buNone/>
              <a:defRPr sz="1500" b="1" i="1"/>
            </a:lvl1pPr>
            <a:lvl2pPr lvl="1" algn="l">
              <a:lnSpc>
                <a:spcPct val="125000"/>
              </a:lnSpc>
              <a:spcBef>
                <a:spcPts val="1100"/>
              </a:spcBef>
              <a:spcAft>
                <a:spcPts val="0"/>
              </a:spcAft>
              <a:buSzPts val="1200"/>
              <a:buNone/>
              <a:defRPr/>
            </a:lvl2pPr>
            <a:lvl3pPr lvl="2" algn="l">
              <a:lnSpc>
                <a:spcPct val="125000"/>
              </a:lnSpc>
              <a:spcBef>
                <a:spcPts val="1100"/>
              </a:spcBef>
              <a:spcAft>
                <a:spcPts val="0"/>
              </a:spcAft>
              <a:buSzPts val="1200"/>
              <a:buNone/>
              <a:defRPr/>
            </a:lvl3pPr>
            <a:lvl4pPr lvl="3" algn="l">
              <a:lnSpc>
                <a:spcPct val="125000"/>
              </a:lnSpc>
              <a:spcBef>
                <a:spcPts val="1100"/>
              </a:spcBef>
              <a:spcAft>
                <a:spcPts val="0"/>
              </a:spcAft>
              <a:buSzPts val="1200"/>
              <a:buNone/>
              <a:defRPr/>
            </a:lvl4pPr>
            <a:lvl5pPr lvl="4" algn="l">
              <a:lnSpc>
                <a:spcPct val="125000"/>
              </a:lnSpc>
              <a:spcBef>
                <a:spcPts val="1100"/>
              </a:spcBef>
              <a:spcAft>
                <a:spcPts val="0"/>
              </a:spcAft>
              <a:buSzPts val="1200"/>
              <a:buNone/>
              <a:defRPr/>
            </a:lvl5pPr>
            <a:lvl6pPr lvl="5" algn="l">
              <a:lnSpc>
                <a:spcPct val="125000"/>
              </a:lnSpc>
              <a:spcBef>
                <a:spcPts val="1100"/>
              </a:spcBef>
              <a:spcAft>
                <a:spcPts val="0"/>
              </a:spcAft>
              <a:buSzPts val="1200"/>
              <a:buNone/>
              <a:defRPr/>
            </a:lvl6pPr>
            <a:lvl7pPr lvl="6" algn="l">
              <a:lnSpc>
                <a:spcPct val="125000"/>
              </a:lnSpc>
              <a:spcBef>
                <a:spcPts val="1100"/>
              </a:spcBef>
              <a:spcAft>
                <a:spcPts val="0"/>
              </a:spcAft>
              <a:buSzPts val="1200"/>
              <a:buNone/>
              <a:defRPr/>
            </a:lvl7pPr>
            <a:lvl8pPr lvl="7" algn="l">
              <a:lnSpc>
                <a:spcPct val="125000"/>
              </a:lnSpc>
              <a:spcBef>
                <a:spcPts val="1100"/>
              </a:spcBef>
              <a:spcAft>
                <a:spcPts val="0"/>
              </a:spcAft>
              <a:buSzPts val="1200"/>
              <a:buNone/>
              <a:defRPr/>
            </a:lvl8pPr>
            <a:lvl9pPr lvl="8" algn="l">
              <a:lnSpc>
                <a:spcPct val="125000"/>
              </a:lnSpc>
              <a:spcBef>
                <a:spcPts val="1100"/>
              </a:spcBef>
              <a:spcAft>
                <a:spcPts val="0"/>
              </a:spcAft>
              <a:buSzPts val="12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30227" y="525001"/>
            <a:ext cx="8325600" cy="7662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2700"/>
              <a:buFont typeface="IBM Plex Sans"/>
              <a:buNone/>
              <a:defRPr sz="2700">
                <a:latin typeface="IBM Plex Sans"/>
                <a:ea typeface="IBM Plex Sans"/>
                <a:cs typeface="IBM Plex Sans"/>
                <a:sym typeface="IBM Plex Sans"/>
              </a:defRPr>
            </a:lvl1pPr>
            <a:lvl2pPr lvl="1" algn="l" rtl="0">
              <a:lnSpc>
                <a:spcPct val="100000"/>
              </a:lnSpc>
              <a:spcBef>
                <a:spcPts val="0"/>
              </a:spcBef>
              <a:spcAft>
                <a:spcPts val="0"/>
              </a:spcAft>
              <a:buSzPts val="1500"/>
              <a:buNone/>
              <a:defRPr/>
            </a:lvl2pPr>
            <a:lvl3pPr lvl="2" algn="l" rtl="0">
              <a:lnSpc>
                <a:spcPct val="100000"/>
              </a:lnSpc>
              <a:spcBef>
                <a:spcPts val="0"/>
              </a:spcBef>
              <a:spcAft>
                <a:spcPts val="0"/>
              </a:spcAft>
              <a:buSzPts val="1500"/>
              <a:buNone/>
              <a:defRPr/>
            </a:lvl3pPr>
            <a:lvl4pPr lvl="3" algn="l" rtl="0">
              <a:lnSpc>
                <a:spcPct val="100000"/>
              </a:lnSpc>
              <a:spcBef>
                <a:spcPts val="0"/>
              </a:spcBef>
              <a:spcAft>
                <a:spcPts val="0"/>
              </a:spcAft>
              <a:buSzPts val="1500"/>
              <a:buNone/>
              <a:defRPr/>
            </a:lvl4pPr>
            <a:lvl5pPr lvl="4" algn="l" rtl="0">
              <a:lnSpc>
                <a:spcPct val="100000"/>
              </a:lnSpc>
              <a:spcBef>
                <a:spcPts val="0"/>
              </a:spcBef>
              <a:spcAft>
                <a:spcPts val="0"/>
              </a:spcAft>
              <a:buSzPts val="1500"/>
              <a:buNone/>
              <a:defRPr/>
            </a:lvl5pPr>
            <a:lvl6pPr lvl="5" algn="l" rtl="0">
              <a:lnSpc>
                <a:spcPct val="100000"/>
              </a:lnSpc>
              <a:spcBef>
                <a:spcPts val="0"/>
              </a:spcBef>
              <a:spcAft>
                <a:spcPts val="0"/>
              </a:spcAft>
              <a:buSzPts val="1500"/>
              <a:buNone/>
              <a:defRPr/>
            </a:lvl6pPr>
            <a:lvl7pPr lvl="6" algn="l" rtl="0">
              <a:lnSpc>
                <a:spcPct val="100000"/>
              </a:lnSpc>
              <a:spcBef>
                <a:spcPts val="0"/>
              </a:spcBef>
              <a:spcAft>
                <a:spcPts val="0"/>
              </a:spcAft>
              <a:buSzPts val="1500"/>
              <a:buNone/>
              <a:defRPr/>
            </a:lvl7pPr>
            <a:lvl8pPr lvl="7" algn="l" rtl="0">
              <a:lnSpc>
                <a:spcPct val="100000"/>
              </a:lnSpc>
              <a:spcBef>
                <a:spcPts val="0"/>
              </a:spcBef>
              <a:spcAft>
                <a:spcPts val="0"/>
              </a:spcAft>
              <a:buSzPts val="1500"/>
              <a:buNone/>
              <a:defRPr/>
            </a:lvl8pPr>
            <a:lvl9pPr lvl="8" algn="l" rtl="0">
              <a:lnSpc>
                <a:spcPct val="100000"/>
              </a:lnSpc>
              <a:spcBef>
                <a:spcPts val="0"/>
              </a:spcBef>
              <a:spcAft>
                <a:spcPts val="0"/>
              </a:spcAft>
              <a:buSzPts val="1500"/>
              <a:buNone/>
              <a:defRPr/>
            </a:lvl9pPr>
          </a:lstStyle>
          <a:p>
            <a:endParaRPr/>
          </a:p>
        </p:txBody>
      </p:sp>
      <p:sp>
        <p:nvSpPr>
          <p:cNvPr id="18" name="Google Shape;18;p4"/>
          <p:cNvSpPr txBox="1">
            <a:spLocks noGrp="1"/>
          </p:cNvSpPr>
          <p:nvPr>
            <p:ph type="body" idx="1"/>
          </p:nvPr>
        </p:nvSpPr>
        <p:spPr>
          <a:xfrm>
            <a:off x="419812" y="3003003"/>
            <a:ext cx="4863000" cy="4032000"/>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1100"/>
              </a:spcBef>
              <a:spcAft>
                <a:spcPts val="0"/>
              </a:spcAft>
              <a:buSzPts val="1200"/>
              <a:buNone/>
              <a:defRPr/>
            </a:lvl1pPr>
            <a:lvl2pPr marL="914400" lvl="1" indent="-304800" algn="l">
              <a:lnSpc>
                <a:spcPct val="125000"/>
              </a:lnSpc>
              <a:spcBef>
                <a:spcPts val="1100"/>
              </a:spcBef>
              <a:spcAft>
                <a:spcPts val="0"/>
              </a:spcAft>
              <a:buSzPts val="1200"/>
              <a:buChar char="◦"/>
              <a:defRPr/>
            </a:lvl2pPr>
            <a:lvl3pPr marL="1371600" lvl="2" indent="-304800" algn="l">
              <a:lnSpc>
                <a:spcPct val="125000"/>
              </a:lnSpc>
              <a:spcBef>
                <a:spcPts val="1100"/>
              </a:spcBef>
              <a:spcAft>
                <a:spcPts val="0"/>
              </a:spcAft>
              <a:buClr>
                <a:schemeClr val="dk1"/>
              </a:buClr>
              <a:buSzPts val="1200"/>
              <a:buChar char="•"/>
              <a:defRPr/>
            </a:lvl3pPr>
            <a:lvl4pPr marL="1828800" lvl="3" indent="-304800" algn="l">
              <a:lnSpc>
                <a:spcPct val="125000"/>
              </a:lnSpc>
              <a:spcBef>
                <a:spcPts val="1100"/>
              </a:spcBef>
              <a:spcAft>
                <a:spcPts val="0"/>
              </a:spcAft>
              <a:buClr>
                <a:schemeClr val="dk1"/>
              </a:buClr>
              <a:buSzPts val="1200"/>
              <a:buChar char="•"/>
              <a:defRPr/>
            </a:lvl4pPr>
            <a:lvl5pPr marL="2286000" lvl="4" indent="-304800" algn="l">
              <a:lnSpc>
                <a:spcPct val="125000"/>
              </a:lnSpc>
              <a:spcBef>
                <a:spcPts val="1100"/>
              </a:spcBef>
              <a:spcAft>
                <a:spcPts val="0"/>
              </a:spcAft>
              <a:buClr>
                <a:schemeClr val="dk1"/>
              </a:buClr>
              <a:buSzPts val="1200"/>
              <a:buChar char="•"/>
              <a:defRPr/>
            </a:lvl5pPr>
            <a:lvl6pPr marL="2743200" lvl="5" indent="-304800" algn="l">
              <a:lnSpc>
                <a:spcPct val="125000"/>
              </a:lnSpc>
              <a:spcBef>
                <a:spcPts val="1100"/>
              </a:spcBef>
              <a:spcAft>
                <a:spcPts val="0"/>
              </a:spcAft>
              <a:buClr>
                <a:schemeClr val="dk1"/>
              </a:buClr>
              <a:buSzPts val="1200"/>
              <a:buChar char="•"/>
              <a:defRPr/>
            </a:lvl6pPr>
            <a:lvl7pPr marL="3200400" lvl="6" indent="-304800" algn="l">
              <a:lnSpc>
                <a:spcPct val="125000"/>
              </a:lnSpc>
              <a:spcBef>
                <a:spcPts val="1100"/>
              </a:spcBef>
              <a:spcAft>
                <a:spcPts val="0"/>
              </a:spcAft>
              <a:buClr>
                <a:schemeClr val="dk1"/>
              </a:buClr>
              <a:buSzPts val="1200"/>
              <a:buChar char="•"/>
              <a:defRPr/>
            </a:lvl7pPr>
            <a:lvl8pPr marL="3657600" lvl="7" indent="-304800" algn="l">
              <a:lnSpc>
                <a:spcPct val="125000"/>
              </a:lnSpc>
              <a:spcBef>
                <a:spcPts val="1100"/>
              </a:spcBef>
              <a:spcAft>
                <a:spcPts val="0"/>
              </a:spcAft>
              <a:buClr>
                <a:schemeClr val="dk1"/>
              </a:buClr>
              <a:buSzPts val="1200"/>
              <a:buChar char="•"/>
              <a:defRPr/>
            </a:lvl8pPr>
            <a:lvl9pPr marL="4114800" lvl="8" indent="-304800" algn="l">
              <a:lnSpc>
                <a:spcPct val="125000"/>
              </a:lnSpc>
              <a:spcBef>
                <a:spcPts val="1100"/>
              </a:spcBef>
              <a:spcAft>
                <a:spcPts val="0"/>
              </a:spcAft>
              <a:buClr>
                <a:schemeClr val="dk1"/>
              </a:buClr>
              <a:buSzPts val="1200"/>
              <a:buChar char="•"/>
              <a:defRPr/>
            </a:lvl9pPr>
          </a:lstStyle>
          <a:p>
            <a:endParaRPr/>
          </a:p>
        </p:txBody>
      </p:sp>
      <p:sp>
        <p:nvSpPr>
          <p:cNvPr id="19" name="Google Shape;19;p4"/>
          <p:cNvSpPr txBox="1">
            <a:spLocks noGrp="1"/>
          </p:cNvSpPr>
          <p:nvPr>
            <p:ph type="subTitle" idx="2"/>
          </p:nvPr>
        </p:nvSpPr>
        <p:spPr>
          <a:xfrm>
            <a:off x="411231" y="1764000"/>
            <a:ext cx="4863000" cy="865800"/>
          </a:xfrm>
          <a:prstGeom prst="rect">
            <a:avLst/>
          </a:prstGeom>
          <a:noFill/>
          <a:ln>
            <a:noFill/>
          </a:ln>
        </p:spPr>
        <p:txBody>
          <a:bodyPr spcFirstLastPara="1" wrap="square" lIns="0" tIns="0" rIns="0" bIns="0" anchor="t" anchorCtr="0">
            <a:noAutofit/>
          </a:bodyPr>
          <a:lstStyle>
            <a:lvl1pPr lvl="0" algn="l">
              <a:lnSpc>
                <a:spcPct val="125000"/>
              </a:lnSpc>
              <a:spcBef>
                <a:spcPts val="1100"/>
              </a:spcBef>
              <a:spcAft>
                <a:spcPts val="0"/>
              </a:spcAft>
              <a:buSzPts val="1500"/>
              <a:buNone/>
              <a:defRPr sz="1500" b="1" i="1"/>
            </a:lvl1pPr>
            <a:lvl2pPr lvl="1" algn="l">
              <a:lnSpc>
                <a:spcPct val="125000"/>
              </a:lnSpc>
              <a:spcBef>
                <a:spcPts val="1100"/>
              </a:spcBef>
              <a:spcAft>
                <a:spcPts val="0"/>
              </a:spcAft>
              <a:buSzPts val="1200"/>
              <a:buNone/>
              <a:defRPr/>
            </a:lvl2pPr>
            <a:lvl3pPr lvl="2" algn="l">
              <a:lnSpc>
                <a:spcPct val="125000"/>
              </a:lnSpc>
              <a:spcBef>
                <a:spcPts val="1100"/>
              </a:spcBef>
              <a:spcAft>
                <a:spcPts val="0"/>
              </a:spcAft>
              <a:buSzPts val="1200"/>
              <a:buNone/>
              <a:defRPr/>
            </a:lvl3pPr>
            <a:lvl4pPr lvl="3" algn="l">
              <a:lnSpc>
                <a:spcPct val="125000"/>
              </a:lnSpc>
              <a:spcBef>
                <a:spcPts val="1100"/>
              </a:spcBef>
              <a:spcAft>
                <a:spcPts val="0"/>
              </a:spcAft>
              <a:buSzPts val="1200"/>
              <a:buNone/>
              <a:defRPr/>
            </a:lvl4pPr>
            <a:lvl5pPr lvl="4" algn="l">
              <a:lnSpc>
                <a:spcPct val="125000"/>
              </a:lnSpc>
              <a:spcBef>
                <a:spcPts val="1100"/>
              </a:spcBef>
              <a:spcAft>
                <a:spcPts val="0"/>
              </a:spcAft>
              <a:buSzPts val="1200"/>
              <a:buNone/>
              <a:defRPr/>
            </a:lvl5pPr>
            <a:lvl6pPr lvl="5" algn="l">
              <a:lnSpc>
                <a:spcPct val="125000"/>
              </a:lnSpc>
              <a:spcBef>
                <a:spcPts val="1100"/>
              </a:spcBef>
              <a:spcAft>
                <a:spcPts val="0"/>
              </a:spcAft>
              <a:buSzPts val="1200"/>
              <a:buNone/>
              <a:defRPr/>
            </a:lvl6pPr>
            <a:lvl7pPr lvl="6" algn="l">
              <a:lnSpc>
                <a:spcPct val="125000"/>
              </a:lnSpc>
              <a:spcBef>
                <a:spcPts val="1100"/>
              </a:spcBef>
              <a:spcAft>
                <a:spcPts val="0"/>
              </a:spcAft>
              <a:buSzPts val="1200"/>
              <a:buNone/>
              <a:defRPr/>
            </a:lvl7pPr>
            <a:lvl8pPr lvl="7" algn="l">
              <a:lnSpc>
                <a:spcPct val="125000"/>
              </a:lnSpc>
              <a:spcBef>
                <a:spcPts val="1100"/>
              </a:spcBef>
              <a:spcAft>
                <a:spcPts val="0"/>
              </a:spcAft>
              <a:buSzPts val="1200"/>
              <a:buNone/>
              <a:defRPr/>
            </a:lvl8pPr>
            <a:lvl9pPr lvl="8" algn="l">
              <a:lnSpc>
                <a:spcPct val="125000"/>
              </a:lnSpc>
              <a:spcBef>
                <a:spcPts val="1100"/>
              </a:spcBef>
              <a:spcAft>
                <a:spcPts val="0"/>
              </a:spcAft>
              <a:buSzPts val="12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Custom Layout 1">
  <p:cSld name="7_Custom Layout_1">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30227" y="525001"/>
            <a:ext cx="8325600" cy="7662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700"/>
              <a:buFont typeface="IBM Plex Sans"/>
              <a:buNone/>
              <a:defRPr sz="2700">
                <a:latin typeface="IBM Plex Sans"/>
                <a:ea typeface="IBM Plex Sans"/>
                <a:cs typeface="IBM Plex Sans"/>
                <a:sym typeface="IBM Plex Sans"/>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 name="Google Shape;23;p5"/>
          <p:cNvSpPr txBox="1">
            <a:spLocks noGrp="1"/>
          </p:cNvSpPr>
          <p:nvPr>
            <p:ph type="body" idx="1"/>
          </p:nvPr>
        </p:nvSpPr>
        <p:spPr>
          <a:xfrm>
            <a:off x="419812" y="3003000"/>
            <a:ext cx="4863000" cy="4032000"/>
          </a:xfrm>
          <a:prstGeom prst="rect">
            <a:avLst/>
          </a:prstGeom>
          <a:noFill/>
          <a:ln>
            <a:noFill/>
          </a:ln>
        </p:spPr>
        <p:txBody>
          <a:bodyPr spcFirstLastPara="1" wrap="square" lIns="0" tIns="0" rIns="0" bIns="0" anchor="t" anchorCtr="0">
            <a:noAutofit/>
          </a:bodyPr>
          <a:lstStyle>
            <a:lvl1pPr marL="457200" lvl="0" indent="-228600" algn="l">
              <a:lnSpc>
                <a:spcPct val="125000"/>
              </a:lnSpc>
              <a:spcBef>
                <a:spcPts val="1100"/>
              </a:spcBef>
              <a:spcAft>
                <a:spcPts val="0"/>
              </a:spcAft>
              <a:buClr>
                <a:srgbClr val="5D5CFF"/>
              </a:buClr>
              <a:buSzPts val="1200"/>
              <a:buNone/>
              <a:defRPr>
                <a:solidFill>
                  <a:srgbClr val="5D5CFF"/>
                </a:solidFill>
              </a:defRPr>
            </a:lvl1pPr>
            <a:lvl2pPr marL="914400" lvl="1" indent="-304800" algn="l">
              <a:lnSpc>
                <a:spcPct val="125000"/>
              </a:lnSpc>
              <a:spcBef>
                <a:spcPts val="1100"/>
              </a:spcBef>
              <a:spcAft>
                <a:spcPts val="0"/>
              </a:spcAft>
              <a:buClr>
                <a:srgbClr val="5D5CFF"/>
              </a:buClr>
              <a:buSzPts val="1200"/>
              <a:buChar char="◦"/>
              <a:defRPr>
                <a:solidFill>
                  <a:srgbClr val="5D5CFF"/>
                </a:solidFill>
              </a:defRPr>
            </a:lvl2pPr>
            <a:lvl3pPr marL="1371600" lvl="2" indent="-304800" algn="l">
              <a:lnSpc>
                <a:spcPct val="125000"/>
              </a:lnSpc>
              <a:spcBef>
                <a:spcPts val="1100"/>
              </a:spcBef>
              <a:spcAft>
                <a:spcPts val="0"/>
              </a:spcAft>
              <a:buClr>
                <a:srgbClr val="5D5CFF"/>
              </a:buClr>
              <a:buSzPts val="1200"/>
              <a:buChar char="•"/>
              <a:defRPr>
                <a:solidFill>
                  <a:srgbClr val="5D5CFF"/>
                </a:solidFill>
              </a:defRPr>
            </a:lvl3pPr>
            <a:lvl4pPr marL="1828800" lvl="3" indent="-304800" algn="l">
              <a:lnSpc>
                <a:spcPct val="125000"/>
              </a:lnSpc>
              <a:spcBef>
                <a:spcPts val="1100"/>
              </a:spcBef>
              <a:spcAft>
                <a:spcPts val="0"/>
              </a:spcAft>
              <a:buClr>
                <a:srgbClr val="5D5CFF"/>
              </a:buClr>
              <a:buSzPts val="1200"/>
              <a:buChar char="•"/>
              <a:defRPr>
                <a:solidFill>
                  <a:srgbClr val="5D5CFF"/>
                </a:solidFill>
              </a:defRPr>
            </a:lvl4pPr>
            <a:lvl5pPr marL="2286000" lvl="4" indent="-304800" algn="l">
              <a:lnSpc>
                <a:spcPct val="125000"/>
              </a:lnSpc>
              <a:spcBef>
                <a:spcPts val="1100"/>
              </a:spcBef>
              <a:spcAft>
                <a:spcPts val="0"/>
              </a:spcAft>
              <a:buClr>
                <a:srgbClr val="5D5CFF"/>
              </a:buClr>
              <a:buSzPts val="1200"/>
              <a:buChar char="•"/>
              <a:defRPr>
                <a:solidFill>
                  <a:srgbClr val="5D5CFF"/>
                </a:solidFill>
              </a:defRPr>
            </a:lvl5pPr>
            <a:lvl6pPr marL="2743200" lvl="5" indent="-304800" algn="l">
              <a:lnSpc>
                <a:spcPct val="125000"/>
              </a:lnSpc>
              <a:spcBef>
                <a:spcPts val="1100"/>
              </a:spcBef>
              <a:spcAft>
                <a:spcPts val="0"/>
              </a:spcAft>
              <a:buClr>
                <a:srgbClr val="5D5CFF"/>
              </a:buClr>
              <a:buSzPts val="1200"/>
              <a:buChar char="•"/>
              <a:defRPr>
                <a:solidFill>
                  <a:srgbClr val="5D5CFF"/>
                </a:solidFill>
              </a:defRPr>
            </a:lvl6pPr>
            <a:lvl7pPr marL="3200400" lvl="6" indent="-304800" algn="l">
              <a:lnSpc>
                <a:spcPct val="125000"/>
              </a:lnSpc>
              <a:spcBef>
                <a:spcPts val="1100"/>
              </a:spcBef>
              <a:spcAft>
                <a:spcPts val="0"/>
              </a:spcAft>
              <a:buClr>
                <a:srgbClr val="5D5CFF"/>
              </a:buClr>
              <a:buSzPts val="1200"/>
              <a:buChar char="•"/>
              <a:defRPr>
                <a:solidFill>
                  <a:srgbClr val="5D5CFF"/>
                </a:solidFill>
              </a:defRPr>
            </a:lvl7pPr>
            <a:lvl8pPr marL="3657600" lvl="7" indent="-304800" algn="l">
              <a:lnSpc>
                <a:spcPct val="125000"/>
              </a:lnSpc>
              <a:spcBef>
                <a:spcPts val="1100"/>
              </a:spcBef>
              <a:spcAft>
                <a:spcPts val="0"/>
              </a:spcAft>
              <a:buClr>
                <a:srgbClr val="5D5CFF"/>
              </a:buClr>
              <a:buSzPts val="1200"/>
              <a:buChar char="•"/>
              <a:defRPr>
                <a:solidFill>
                  <a:srgbClr val="5D5CFF"/>
                </a:solidFill>
              </a:defRPr>
            </a:lvl8pPr>
            <a:lvl9pPr marL="4114800" lvl="8" indent="-304800" algn="l">
              <a:lnSpc>
                <a:spcPct val="125000"/>
              </a:lnSpc>
              <a:spcBef>
                <a:spcPts val="1100"/>
              </a:spcBef>
              <a:spcAft>
                <a:spcPts val="0"/>
              </a:spcAft>
              <a:buClr>
                <a:srgbClr val="5D5CFF"/>
              </a:buClr>
              <a:buSzPts val="1200"/>
              <a:buChar char="•"/>
              <a:defRPr>
                <a:solidFill>
                  <a:srgbClr val="5D5CFF"/>
                </a:solidFill>
              </a:defRPr>
            </a:lvl9pPr>
          </a:lstStyle>
          <a:p>
            <a:endParaRPr/>
          </a:p>
        </p:txBody>
      </p:sp>
      <p:sp>
        <p:nvSpPr>
          <p:cNvPr id="24" name="Google Shape;24;p5"/>
          <p:cNvSpPr txBox="1">
            <a:spLocks noGrp="1"/>
          </p:cNvSpPr>
          <p:nvPr>
            <p:ph type="subTitle" idx="2"/>
          </p:nvPr>
        </p:nvSpPr>
        <p:spPr>
          <a:xfrm>
            <a:off x="411231" y="1764000"/>
            <a:ext cx="4863000" cy="865800"/>
          </a:xfrm>
          <a:prstGeom prst="rect">
            <a:avLst/>
          </a:prstGeom>
          <a:noFill/>
          <a:ln>
            <a:noFill/>
          </a:ln>
        </p:spPr>
        <p:txBody>
          <a:bodyPr spcFirstLastPara="1" wrap="square" lIns="0" tIns="0" rIns="0" bIns="0" anchor="t" anchorCtr="0">
            <a:noAutofit/>
          </a:bodyPr>
          <a:lstStyle>
            <a:lvl1pPr lvl="0" algn="l">
              <a:lnSpc>
                <a:spcPct val="125000"/>
              </a:lnSpc>
              <a:spcBef>
                <a:spcPts val="1100"/>
              </a:spcBef>
              <a:spcAft>
                <a:spcPts val="0"/>
              </a:spcAft>
              <a:buClr>
                <a:srgbClr val="5D5CFF"/>
              </a:buClr>
              <a:buSzPts val="1500"/>
              <a:buNone/>
              <a:defRPr sz="1500" b="1" i="1">
                <a:solidFill>
                  <a:srgbClr val="5D5CFF"/>
                </a:solidFill>
              </a:defRPr>
            </a:lvl1pPr>
            <a:lvl2pPr lvl="1" algn="l">
              <a:lnSpc>
                <a:spcPct val="125000"/>
              </a:lnSpc>
              <a:spcBef>
                <a:spcPts val="1100"/>
              </a:spcBef>
              <a:spcAft>
                <a:spcPts val="0"/>
              </a:spcAft>
              <a:buSzPts val="1200"/>
              <a:buNone/>
              <a:defRPr/>
            </a:lvl2pPr>
            <a:lvl3pPr lvl="2" algn="l">
              <a:lnSpc>
                <a:spcPct val="125000"/>
              </a:lnSpc>
              <a:spcBef>
                <a:spcPts val="1100"/>
              </a:spcBef>
              <a:spcAft>
                <a:spcPts val="0"/>
              </a:spcAft>
              <a:buSzPts val="1200"/>
              <a:buNone/>
              <a:defRPr/>
            </a:lvl3pPr>
            <a:lvl4pPr lvl="3" algn="l">
              <a:lnSpc>
                <a:spcPct val="125000"/>
              </a:lnSpc>
              <a:spcBef>
                <a:spcPts val="1100"/>
              </a:spcBef>
              <a:spcAft>
                <a:spcPts val="0"/>
              </a:spcAft>
              <a:buSzPts val="1200"/>
              <a:buNone/>
              <a:defRPr/>
            </a:lvl4pPr>
            <a:lvl5pPr lvl="4" algn="l">
              <a:lnSpc>
                <a:spcPct val="125000"/>
              </a:lnSpc>
              <a:spcBef>
                <a:spcPts val="1100"/>
              </a:spcBef>
              <a:spcAft>
                <a:spcPts val="0"/>
              </a:spcAft>
              <a:buSzPts val="1200"/>
              <a:buNone/>
              <a:defRPr/>
            </a:lvl5pPr>
            <a:lvl6pPr lvl="5" algn="l">
              <a:lnSpc>
                <a:spcPct val="125000"/>
              </a:lnSpc>
              <a:spcBef>
                <a:spcPts val="1100"/>
              </a:spcBef>
              <a:spcAft>
                <a:spcPts val="0"/>
              </a:spcAft>
              <a:buSzPts val="1200"/>
              <a:buNone/>
              <a:defRPr/>
            </a:lvl6pPr>
            <a:lvl7pPr lvl="6" algn="l">
              <a:lnSpc>
                <a:spcPct val="125000"/>
              </a:lnSpc>
              <a:spcBef>
                <a:spcPts val="1100"/>
              </a:spcBef>
              <a:spcAft>
                <a:spcPts val="0"/>
              </a:spcAft>
              <a:buSzPts val="1200"/>
              <a:buNone/>
              <a:defRPr/>
            </a:lvl7pPr>
            <a:lvl8pPr lvl="7" algn="l">
              <a:lnSpc>
                <a:spcPct val="125000"/>
              </a:lnSpc>
              <a:spcBef>
                <a:spcPts val="1100"/>
              </a:spcBef>
              <a:spcAft>
                <a:spcPts val="0"/>
              </a:spcAft>
              <a:buSzPts val="1200"/>
              <a:buNone/>
              <a:defRPr/>
            </a:lvl8pPr>
            <a:lvl9pPr lvl="8" algn="l">
              <a:lnSpc>
                <a:spcPct val="125000"/>
              </a:lnSpc>
              <a:spcBef>
                <a:spcPts val="1100"/>
              </a:spcBef>
              <a:spcAft>
                <a:spcPts val="0"/>
              </a:spcAft>
              <a:buSzPts val="12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rd Layout Short Header">
  <p:cSld name="Standard Layout Short Header">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20443" y="522522"/>
            <a:ext cx="9851100" cy="10551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2700"/>
              <a:buFont typeface="IBM Plex Sans"/>
              <a:buNone/>
              <a:defRPr>
                <a:solidFill>
                  <a:schemeClr val="dk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30228" y="525003"/>
            <a:ext cx="9841200" cy="7254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2700"/>
              <a:buFont typeface="IBM Plex Sans"/>
              <a:buNone/>
              <a:defRPr sz="2700" b="0" i="0" u="none" strike="noStrike" cap="none">
                <a:solidFill>
                  <a:schemeClr val="dk1"/>
                </a:solidFill>
                <a:latin typeface="IBM Plex Sans"/>
                <a:ea typeface="IBM Plex Sans"/>
                <a:cs typeface="IBM Plex Sans"/>
                <a:sym typeface="IBM Plex Sans"/>
              </a:defRPr>
            </a:lvl1pPr>
            <a:lvl2pPr marR="0" lvl="1" algn="l" rtl="0">
              <a:lnSpc>
                <a:spcPct val="100000"/>
              </a:lnSpc>
              <a:spcBef>
                <a:spcPts val="0"/>
              </a:spcBef>
              <a:spcAft>
                <a:spcPts val="0"/>
              </a:spcAft>
              <a:buClr>
                <a:srgbClr val="000000"/>
              </a:buClr>
              <a:buSzPts val="1500"/>
              <a:buFont typeface="Arial"/>
              <a:buNone/>
              <a:defRPr sz="20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20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20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20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20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20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20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20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20432" y="3003000"/>
            <a:ext cx="4863000" cy="3515400"/>
          </a:xfrm>
          <a:prstGeom prst="rect">
            <a:avLst/>
          </a:prstGeom>
          <a:noFill/>
          <a:ln>
            <a:noFill/>
          </a:ln>
        </p:spPr>
        <p:txBody>
          <a:bodyPr spcFirstLastPara="1" wrap="square" lIns="0" tIns="0" rIns="0" bIns="0" anchor="t" anchorCtr="0">
            <a:noAutofit/>
          </a:bodyPr>
          <a:lstStyle>
            <a:lvl1pPr marL="457200" marR="0" lvl="0" indent="-228600" algn="l" rtl="0">
              <a:lnSpc>
                <a:spcPct val="125000"/>
              </a:lnSpc>
              <a:spcBef>
                <a:spcPts val="1100"/>
              </a:spcBef>
              <a:spcAft>
                <a:spcPts val="0"/>
              </a:spcAft>
              <a:buClr>
                <a:schemeClr val="dk2"/>
              </a:buClr>
              <a:buSzPts val="1200"/>
              <a:buFont typeface="IBM Plex Sans"/>
              <a:buNone/>
              <a:defRPr sz="1200" b="0" i="0" u="none" strike="noStrike" cap="none">
                <a:solidFill>
                  <a:schemeClr val="dk1"/>
                </a:solidFill>
                <a:latin typeface="IBM Plex Sans"/>
                <a:ea typeface="IBM Plex Sans"/>
                <a:cs typeface="IBM Plex Sans"/>
                <a:sym typeface="IBM Plex Sans"/>
              </a:defRPr>
            </a:lvl1pPr>
            <a:lvl2pPr marL="914400" marR="0" lvl="1" indent="-304800" algn="l" rtl="0">
              <a:lnSpc>
                <a:spcPct val="125000"/>
              </a:lnSpc>
              <a:spcBef>
                <a:spcPts val="1100"/>
              </a:spcBef>
              <a:spcAft>
                <a:spcPts val="0"/>
              </a:spcAft>
              <a:buClr>
                <a:schemeClr val="dk2"/>
              </a:buClr>
              <a:buSzPts val="1200"/>
              <a:buFont typeface="IBM Plex Sans"/>
              <a:buChar char="◦"/>
              <a:defRPr sz="1200" b="0" i="0" u="none" strike="noStrike" cap="none">
                <a:solidFill>
                  <a:schemeClr val="dk1"/>
                </a:solidFill>
                <a:latin typeface="IBM Plex Sans"/>
                <a:ea typeface="IBM Plex Sans"/>
                <a:cs typeface="IBM Plex Sans"/>
                <a:sym typeface="IBM Plex Sans"/>
              </a:defRPr>
            </a:lvl2pPr>
            <a:lvl3pPr marL="1371600" marR="0" lvl="2" indent="-304800" algn="l" rtl="0">
              <a:lnSpc>
                <a:spcPct val="125000"/>
              </a:lnSpc>
              <a:spcBef>
                <a:spcPts val="1100"/>
              </a:spcBef>
              <a:spcAft>
                <a:spcPts val="0"/>
              </a:spcAft>
              <a:buClr>
                <a:schemeClr val="dk1"/>
              </a:buClr>
              <a:buSzPts val="1200"/>
              <a:buFont typeface="IBM Plex Sans"/>
              <a:buChar char="•"/>
              <a:defRPr sz="1200" b="0" i="0" u="none" strike="noStrike" cap="none">
                <a:solidFill>
                  <a:schemeClr val="dk1"/>
                </a:solidFill>
                <a:latin typeface="IBM Plex Sans"/>
                <a:ea typeface="IBM Plex Sans"/>
                <a:cs typeface="IBM Plex Sans"/>
                <a:sym typeface="IBM Plex Sans"/>
              </a:defRPr>
            </a:lvl3pPr>
            <a:lvl4pPr marL="1828800" marR="0" lvl="3" indent="-304800" algn="l" rtl="0">
              <a:lnSpc>
                <a:spcPct val="125000"/>
              </a:lnSpc>
              <a:spcBef>
                <a:spcPts val="1100"/>
              </a:spcBef>
              <a:spcAft>
                <a:spcPts val="0"/>
              </a:spcAft>
              <a:buClr>
                <a:schemeClr val="dk1"/>
              </a:buClr>
              <a:buSzPts val="1200"/>
              <a:buFont typeface="IBM Plex Sans"/>
              <a:buChar char="•"/>
              <a:defRPr sz="1200" b="0" i="0" u="none" strike="noStrike" cap="none">
                <a:solidFill>
                  <a:schemeClr val="dk1"/>
                </a:solidFill>
                <a:latin typeface="IBM Plex Sans"/>
                <a:ea typeface="IBM Plex Sans"/>
                <a:cs typeface="IBM Plex Sans"/>
                <a:sym typeface="IBM Plex Sans"/>
              </a:defRPr>
            </a:lvl4pPr>
            <a:lvl5pPr marL="2286000" marR="0" lvl="4" indent="-304800" algn="l" rtl="0">
              <a:lnSpc>
                <a:spcPct val="125000"/>
              </a:lnSpc>
              <a:spcBef>
                <a:spcPts val="1100"/>
              </a:spcBef>
              <a:spcAft>
                <a:spcPts val="0"/>
              </a:spcAft>
              <a:buClr>
                <a:schemeClr val="dk1"/>
              </a:buClr>
              <a:buSzPts val="1200"/>
              <a:buFont typeface="IBM Plex Sans"/>
              <a:buChar char="•"/>
              <a:defRPr sz="1200" b="0" i="0" u="none" strike="noStrike" cap="none">
                <a:solidFill>
                  <a:schemeClr val="dk1"/>
                </a:solidFill>
                <a:latin typeface="IBM Plex Sans"/>
                <a:ea typeface="IBM Plex Sans"/>
                <a:cs typeface="IBM Plex Sans"/>
                <a:sym typeface="IBM Plex Sans"/>
              </a:defRPr>
            </a:lvl5pPr>
            <a:lvl6pPr marL="2743200" marR="0" lvl="5" indent="-304800" algn="l" rtl="0">
              <a:lnSpc>
                <a:spcPct val="125000"/>
              </a:lnSpc>
              <a:spcBef>
                <a:spcPts val="1100"/>
              </a:spcBef>
              <a:spcAft>
                <a:spcPts val="0"/>
              </a:spcAft>
              <a:buClr>
                <a:schemeClr val="dk1"/>
              </a:buClr>
              <a:buSzPts val="1200"/>
              <a:buFont typeface="IBM Plex Sans"/>
              <a:buChar char="•"/>
              <a:defRPr sz="1200" b="0" i="0" u="none" strike="noStrike" cap="none">
                <a:solidFill>
                  <a:schemeClr val="dk1"/>
                </a:solidFill>
                <a:latin typeface="IBM Plex Sans"/>
                <a:ea typeface="IBM Plex Sans"/>
                <a:cs typeface="IBM Plex Sans"/>
                <a:sym typeface="IBM Plex Sans"/>
              </a:defRPr>
            </a:lvl6pPr>
            <a:lvl7pPr marL="3200400" marR="0" lvl="6" indent="-304800" algn="l" rtl="0">
              <a:lnSpc>
                <a:spcPct val="125000"/>
              </a:lnSpc>
              <a:spcBef>
                <a:spcPts val="1100"/>
              </a:spcBef>
              <a:spcAft>
                <a:spcPts val="0"/>
              </a:spcAft>
              <a:buClr>
                <a:schemeClr val="dk1"/>
              </a:buClr>
              <a:buSzPts val="1200"/>
              <a:buFont typeface="IBM Plex Sans"/>
              <a:buChar char="•"/>
              <a:defRPr sz="1200" b="0" i="0" u="none" strike="noStrike" cap="none">
                <a:solidFill>
                  <a:schemeClr val="dk1"/>
                </a:solidFill>
                <a:latin typeface="IBM Plex Sans"/>
                <a:ea typeface="IBM Plex Sans"/>
                <a:cs typeface="IBM Plex Sans"/>
                <a:sym typeface="IBM Plex Sans"/>
              </a:defRPr>
            </a:lvl7pPr>
            <a:lvl8pPr marL="3657600" marR="0" lvl="7" indent="-304800" algn="l" rtl="0">
              <a:lnSpc>
                <a:spcPct val="125000"/>
              </a:lnSpc>
              <a:spcBef>
                <a:spcPts val="1100"/>
              </a:spcBef>
              <a:spcAft>
                <a:spcPts val="0"/>
              </a:spcAft>
              <a:buClr>
                <a:schemeClr val="dk1"/>
              </a:buClr>
              <a:buSzPts val="1200"/>
              <a:buFont typeface="IBM Plex Sans"/>
              <a:buChar char="•"/>
              <a:defRPr sz="1200" b="0" i="0" u="none" strike="noStrike" cap="none">
                <a:solidFill>
                  <a:schemeClr val="dk1"/>
                </a:solidFill>
                <a:latin typeface="IBM Plex Sans"/>
                <a:ea typeface="IBM Plex Sans"/>
                <a:cs typeface="IBM Plex Sans"/>
                <a:sym typeface="IBM Plex Sans"/>
              </a:defRPr>
            </a:lvl8pPr>
            <a:lvl9pPr marL="4114800" marR="0" lvl="8" indent="-304800" algn="l" rtl="0">
              <a:lnSpc>
                <a:spcPct val="125000"/>
              </a:lnSpc>
              <a:spcBef>
                <a:spcPts val="1100"/>
              </a:spcBef>
              <a:spcAft>
                <a:spcPts val="0"/>
              </a:spcAft>
              <a:buClr>
                <a:schemeClr val="dk1"/>
              </a:buClr>
              <a:buSzPts val="1200"/>
              <a:buFont typeface="IBM Plex Sans"/>
              <a:buChar char="•"/>
              <a:defRPr sz="1200" b="0" i="0" u="none" strike="noStrike" cap="none">
                <a:solidFill>
                  <a:schemeClr val="dk1"/>
                </a:solidFill>
                <a:latin typeface="IBM Plex Sans"/>
                <a:ea typeface="IBM Plex Sans"/>
                <a:cs typeface="IBM Plex Sans"/>
                <a:sym typeface="IBM Plex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31">
          <p15:clr>
            <a:srgbClr val="F26B43"/>
          </p15:clr>
        </p15:guide>
        <p15:guide id="2" orient="horz" pos="4431">
          <p15:clr>
            <a:srgbClr val="F26B43"/>
          </p15:clr>
        </p15:guide>
        <p15:guide id="3" pos="259">
          <p15:clr>
            <a:srgbClr val="F26B43"/>
          </p15:clr>
        </p15:guide>
        <p15:guide id="4" pos="6476">
          <p15:clr>
            <a:srgbClr val="F26B43"/>
          </p15:clr>
        </p15:guide>
        <p15:guide id="5" orient="horz" pos="1111">
          <p15:clr>
            <a:srgbClr val="F26B43"/>
          </p15:clr>
        </p15:guide>
        <p15:guide id="6" pos="703">
          <p15:clr>
            <a:srgbClr val="F26B43"/>
          </p15:clr>
        </p15:guide>
        <p15:guide id="7" pos="801">
          <p15:clr>
            <a:srgbClr val="F26B43"/>
          </p15:clr>
        </p15:guide>
        <p15:guide id="8" pos="1220">
          <p15:clr>
            <a:srgbClr val="F26B43"/>
          </p15:clr>
        </p15:guide>
        <p15:guide id="9" pos="1319">
          <p15:clr>
            <a:srgbClr val="F26B43"/>
          </p15:clr>
        </p15:guide>
        <p15:guide id="10" pos="1737">
          <p15:clr>
            <a:srgbClr val="F26B43"/>
          </p15:clr>
        </p15:guide>
        <p15:guide id="11" pos="1837">
          <p15:clr>
            <a:srgbClr val="F26B43"/>
          </p15:clr>
        </p15:guide>
        <p15:guide id="12" pos="2274">
          <p15:clr>
            <a:srgbClr val="F26B43"/>
          </p15:clr>
        </p15:guide>
        <p15:guide id="13" pos="2372">
          <p15:clr>
            <a:srgbClr val="F26B43"/>
          </p15:clr>
        </p15:guide>
        <p15:guide id="14" pos="2791">
          <p15:clr>
            <a:srgbClr val="F26B43"/>
          </p15:clr>
        </p15:guide>
        <p15:guide id="15" pos="2890">
          <p15:clr>
            <a:srgbClr val="F26B43"/>
          </p15:clr>
        </p15:guide>
        <p15:guide id="16" pos="3327">
          <p15:clr>
            <a:srgbClr val="F26B43"/>
          </p15:clr>
        </p15:guide>
        <p15:guide id="17" pos="3427">
          <p15:clr>
            <a:srgbClr val="F26B43"/>
          </p15:clr>
        </p15:guide>
        <p15:guide id="18" pos="3845">
          <p15:clr>
            <a:srgbClr val="F26B43"/>
          </p15:clr>
        </p15:guide>
        <p15:guide id="19" pos="3944">
          <p15:clr>
            <a:srgbClr val="F26B43"/>
          </p15:clr>
        </p15:guide>
        <p15:guide id="20" pos="4363">
          <p15:clr>
            <a:srgbClr val="F26B43"/>
          </p15:clr>
        </p15:guide>
        <p15:guide id="21" pos="4461">
          <p15:clr>
            <a:srgbClr val="F26B43"/>
          </p15:clr>
        </p15:guide>
        <p15:guide id="22" pos="4898">
          <p15:clr>
            <a:srgbClr val="F26B43"/>
          </p15:clr>
        </p15:guide>
        <p15:guide id="23" pos="4998">
          <p15:clr>
            <a:srgbClr val="F26B43"/>
          </p15:clr>
        </p15:guide>
        <p15:guide id="24" pos="5416">
          <p15:clr>
            <a:srgbClr val="F26B43"/>
          </p15:clr>
        </p15:guide>
        <p15:guide id="25" pos="5515">
          <p15:clr>
            <a:srgbClr val="F26B43"/>
          </p15:clr>
        </p15:guide>
        <p15:guide id="26" pos="5953">
          <p15:clr>
            <a:srgbClr val="F26B43"/>
          </p15:clr>
        </p15:guide>
        <p15:guide id="27" pos="6052">
          <p15:clr>
            <a:srgbClr val="F26B43"/>
          </p15:clr>
        </p15:guide>
        <p15:guide id="28" orient="horz" pos="189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2E5F3"/>
        </a:solidFill>
        <a:effectLst/>
      </p:bgPr>
    </p:bg>
    <p:spTree>
      <p:nvGrpSpPr>
        <p:cNvPr id="1" name="Shape 32"/>
        <p:cNvGrpSpPr/>
        <p:nvPr/>
      </p:nvGrpSpPr>
      <p:grpSpPr>
        <a:xfrm>
          <a:off x="0" y="0"/>
          <a:ext cx="0" cy="0"/>
          <a:chOff x="0" y="0"/>
          <a:chExt cx="0" cy="0"/>
        </a:xfrm>
      </p:grpSpPr>
      <p:sp>
        <p:nvSpPr>
          <p:cNvPr id="33" name="Google Shape;33;p7"/>
          <p:cNvSpPr txBox="1">
            <a:spLocks noGrp="1" noRot="1" noMove="1" noResize="1" noEditPoints="1" noAdjustHandles="1" noChangeArrowheads="1" noChangeShapeType="1"/>
          </p:cNvSpPr>
          <p:nvPr>
            <p:ph type="title"/>
          </p:nvPr>
        </p:nvSpPr>
        <p:spPr>
          <a:xfrm>
            <a:off x="419756" y="3187547"/>
            <a:ext cx="9852300" cy="1310088"/>
          </a:xfrm>
          <a:prstGeom prst="rect">
            <a:avLst/>
          </a:prstGeom>
        </p:spPr>
        <p:txBody>
          <a:bodyPr spcFirstLastPara="1" wrap="square" lIns="0" tIns="0" rIns="0" bIns="0" anchor="t" anchorCtr="0">
            <a:noAutofit/>
          </a:bodyPr>
          <a:lstStyle/>
          <a:p>
            <a:pPr marL="0" lvl="0" indent="0" algn="ctr" rtl="0">
              <a:lnSpc>
                <a:spcPct val="80000"/>
              </a:lnSpc>
              <a:spcBef>
                <a:spcPts val="0"/>
              </a:spcBef>
              <a:spcAft>
                <a:spcPts val="0"/>
              </a:spcAft>
              <a:buNone/>
            </a:pPr>
            <a:r>
              <a:rPr lang="en-US" sz="6000" dirty="0">
                <a:latin typeface="IBM Plex Sans" panose="020B0503050203000203" pitchFamily="34" charset="0"/>
              </a:rPr>
              <a:t>CEO Succession Planning</a:t>
            </a:r>
            <a:endParaRPr lang="en-US" sz="6000" dirty="0">
              <a:solidFill>
                <a:srgbClr val="30206B"/>
              </a:solidFill>
              <a:latin typeface="IBM Plex Sans" panose="020B0503050203000203" pitchFamily="34" charset="0"/>
            </a:endParaRPr>
          </a:p>
          <a:p>
            <a:pPr marL="0" lvl="0" indent="0" algn="ctr" rtl="0">
              <a:lnSpc>
                <a:spcPct val="80000"/>
              </a:lnSpc>
              <a:spcBef>
                <a:spcPts val="0"/>
              </a:spcBef>
              <a:spcAft>
                <a:spcPts val="0"/>
              </a:spcAft>
              <a:buNone/>
            </a:pPr>
            <a:r>
              <a:rPr lang="en-US" sz="4800" b="0" dirty="0">
                <a:solidFill>
                  <a:srgbClr val="30206B"/>
                </a:solidFill>
                <a:latin typeface="IBM Plex Sans" panose="020B0503050203000203" pitchFamily="34" charset="0"/>
              </a:rPr>
              <a:t>Template</a:t>
            </a:r>
            <a:endParaRPr lang="en-US" sz="5400" dirty="0">
              <a:solidFill>
                <a:srgbClr val="30206B"/>
              </a:solidFill>
              <a:latin typeface="IBM Plex Sans" panose="020B0503050203000203" pitchFamily="34" charset="0"/>
            </a:endParaRPr>
          </a:p>
          <a:p>
            <a:pPr marL="0" lvl="0" indent="0" algn="ctr" rtl="0">
              <a:lnSpc>
                <a:spcPct val="80000"/>
              </a:lnSpc>
              <a:spcBef>
                <a:spcPts val="0"/>
              </a:spcBef>
              <a:spcAft>
                <a:spcPts val="0"/>
              </a:spcAft>
              <a:buNone/>
            </a:pPr>
            <a:endParaRPr sz="6600" dirty="0">
              <a:solidFill>
                <a:srgbClr val="30206B"/>
              </a:solidFill>
              <a:latin typeface="IBM Plex Sans" panose="020B0503050203000203" pitchFamily="34" charset="0"/>
            </a:endParaRPr>
          </a:p>
          <a:p>
            <a:pPr marL="0" lvl="0" indent="0" algn="l" rtl="0">
              <a:spcBef>
                <a:spcPts val="0"/>
              </a:spcBef>
              <a:spcAft>
                <a:spcPts val="0"/>
              </a:spcAft>
              <a:buNone/>
            </a:pPr>
            <a:endParaRPr sz="8000" dirty="0">
              <a:solidFill>
                <a:schemeClr val="lt1"/>
              </a:solidFill>
              <a:latin typeface="IBM Plex Sans" panose="020B05030502030002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noRot="1" noMove="1" noResize="1" noEditPoints="1" noAdjustHandles="1" noChangeArrowheads="1" noChangeShapeType="1"/>
          </p:cNvSpPr>
          <p:nvPr>
            <p:ph type="title"/>
          </p:nvPr>
        </p:nvSpPr>
        <p:spPr>
          <a:xfrm>
            <a:off x="425075" y="525475"/>
            <a:ext cx="8325600" cy="499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2700"/>
              <a:buFont typeface="IBM Plex Sans"/>
              <a:buNone/>
            </a:pPr>
            <a:r>
              <a:rPr lang="en-US" sz="2600" b="1" dirty="0">
                <a:latin typeface="IBM Plex Sans" panose="020B0503050203000203" pitchFamily="34" charset="0"/>
              </a:rPr>
              <a:t>Overview of Operations </a:t>
            </a:r>
            <a:r>
              <a:rPr lang="en-US" b="1" dirty="0">
                <a:latin typeface="IBM Plex Sans" panose="020B0503050203000203" pitchFamily="34" charset="0"/>
              </a:rPr>
              <a:t>(Next 3–5 years)</a:t>
            </a:r>
            <a:endParaRPr sz="1700" i="1" dirty="0">
              <a:solidFill>
                <a:schemeClr val="dk2"/>
              </a:solidFill>
              <a:latin typeface="IBM Plex Sans" panose="020B0503050203000203" pitchFamily="34" charset="0"/>
            </a:endParaRPr>
          </a:p>
        </p:txBody>
      </p:sp>
      <p:sp>
        <p:nvSpPr>
          <p:cNvPr id="94" name="Google Shape;94;p14"/>
          <p:cNvSpPr/>
          <p:nvPr/>
        </p:nvSpPr>
        <p:spPr>
          <a:xfrm>
            <a:off x="411269" y="3518122"/>
            <a:ext cx="4855908" cy="1715893"/>
          </a:xfrm>
          <a:prstGeom prst="roundRect">
            <a:avLst>
              <a:gd name="adj" fmla="val 4629"/>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marL="0" marR="0" lvl="0" indent="0" algn="l" rtl="0">
              <a:lnSpc>
                <a:spcPct val="112000"/>
              </a:lnSpc>
              <a:spcBef>
                <a:spcPts val="0"/>
              </a:spcBef>
              <a:spcAft>
                <a:spcPts val="400"/>
              </a:spcAft>
              <a:buClr>
                <a:srgbClr val="000000"/>
              </a:buClr>
              <a:buSzPts val="1300"/>
              <a:buFont typeface="Arial"/>
              <a:buNone/>
            </a:pPr>
            <a:r>
              <a:rPr lang="en-US" sz="1200" noProof="0" dirty="0">
                <a:solidFill>
                  <a:schemeClr val="tx1"/>
                </a:solidFill>
                <a:latin typeface="IBM Plex Sans Medium" panose="020B0503050203000203" pitchFamily="34" charset="0"/>
                <a:ea typeface="IBM Plex Sans Condensed"/>
                <a:cs typeface="IBM Plex Sans Condensed"/>
                <a:sym typeface="IBM Plex Sans Condensed"/>
              </a:rPr>
              <a:t>Key strategic initiatives</a:t>
            </a:r>
          </a:p>
          <a:p>
            <a:pPr marL="0" marR="0" lvl="0" indent="0" algn="l" rtl="0">
              <a:lnSpc>
                <a:spcPct val="112000"/>
              </a:lnSpc>
              <a:spcBef>
                <a:spcPts val="0"/>
              </a:spcBef>
              <a:spcAft>
                <a:spcPts val="400"/>
              </a:spcAft>
              <a:buClr>
                <a:srgbClr val="000000"/>
              </a:buClr>
              <a:buSzPts val="1300"/>
              <a:buFont typeface="Arial"/>
              <a:buNone/>
            </a:pPr>
            <a:r>
              <a:rPr lang="en-US" sz="1000" noProof="0" dirty="0">
                <a:solidFill>
                  <a:schemeClr val="tx1"/>
                </a:solidFill>
                <a:latin typeface="IBM Plex Sans" panose="020B0503050203000203" pitchFamily="34" charset="0"/>
                <a:ea typeface="IBM Plex Sans Condensed"/>
                <a:cs typeface="IBM Plex Sans Condensed"/>
                <a:sym typeface="IBM Plex Sans Condensed"/>
              </a:rPr>
              <a:t>Type here…</a:t>
            </a:r>
          </a:p>
        </p:txBody>
      </p:sp>
      <p:sp>
        <p:nvSpPr>
          <p:cNvPr id="96" name="Google Shape;96;p14"/>
          <p:cNvSpPr txBox="1">
            <a:spLocks noGrp="1" noRot="1" noMove="1" noResize="1" noEditPoints="1" noAdjustHandles="1" noChangeArrowheads="1" noChangeShapeType="1"/>
          </p:cNvSpPr>
          <p:nvPr>
            <p:ph type="subTitle" idx="2"/>
          </p:nvPr>
        </p:nvSpPr>
        <p:spPr>
          <a:xfrm>
            <a:off x="411175" y="1144349"/>
            <a:ext cx="9677734" cy="499499"/>
          </a:xfrm>
          <a:prstGeom prst="rect">
            <a:avLst/>
          </a:prstGeom>
          <a:noFill/>
          <a:ln>
            <a:noFill/>
          </a:ln>
        </p:spPr>
        <p:txBody>
          <a:bodyPr spcFirstLastPara="1" wrap="square" lIns="0" tIns="0" rIns="0" bIns="0" anchor="t" anchorCtr="0">
            <a:noAutofit/>
          </a:bodyPr>
          <a:lstStyle/>
          <a:p>
            <a:pPr marL="0" lvl="0" indent="0" algn="l" rtl="0">
              <a:lnSpc>
                <a:spcPct val="112000"/>
              </a:lnSpc>
              <a:spcBef>
                <a:spcPts val="0"/>
              </a:spcBef>
              <a:spcAft>
                <a:spcPts val="0"/>
              </a:spcAft>
              <a:buNone/>
            </a:pPr>
            <a:r>
              <a:rPr lang="en-GB" sz="1200" b="0" i="0" dirty="0">
                <a:solidFill>
                  <a:schemeClr val="tx1"/>
                </a:solidFill>
                <a:latin typeface="IBM Plex Sans" panose="020B0503050203000203" pitchFamily="34" charset="0"/>
              </a:rPr>
              <a:t>In order to choose a strong candidate for CEO, you need to have a clear idea of the organization they will be leading. Use this canvas to provide an overview of the organization’s strategic objectives, expected challenges, and growth opportunities for the next three to five years. </a:t>
            </a:r>
          </a:p>
          <a:p>
            <a:pPr marL="0" lvl="0" indent="0" algn="l" rtl="0">
              <a:lnSpc>
                <a:spcPct val="112000"/>
              </a:lnSpc>
              <a:spcBef>
                <a:spcPts val="0"/>
              </a:spcBef>
              <a:spcAft>
                <a:spcPts val="0"/>
              </a:spcAft>
              <a:buNone/>
            </a:pPr>
            <a:endParaRPr lang="en-GB" sz="1200" b="0" i="0" dirty="0">
              <a:solidFill>
                <a:schemeClr val="tx1"/>
              </a:solidFill>
              <a:latin typeface="IBM Plex Sans" panose="020B0503050203000203" pitchFamily="34" charset="0"/>
            </a:endParaRPr>
          </a:p>
        </p:txBody>
      </p:sp>
      <p:sp>
        <p:nvSpPr>
          <p:cNvPr id="2" name="Google Shape;94;p14">
            <a:extLst>
              <a:ext uri="{FF2B5EF4-FFF2-40B4-BE49-F238E27FC236}">
                <a16:creationId xmlns:a16="http://schemas.microsoft.com/office/drawing/2014/main" id="{CA8B1ADD-E18A-6019-63EB-A31BBCADB7C4}"/>
              </a:ext>
            </a:extLst>
          </p:cNvPr>
          <p:cNvSpPr/>
          <p:nvPr/>
        </p:nvSpPr>
        <p:spPr>
          <a:xfrm>
            <a:off x="411175" y="5429176"/>
            <a:ext cx="4855908" cy="1715893"/>
          </a:xfrm>
          <a:prstGeom prst="roundRect">
            <a:avLst>
              <a:gd name="adj" fmla="val 4629"/>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lvl="0">
              <a:lnSpc>
                <a:spcPct val="112000"/>
              </a:lnSpc>
              <a:spcAft>
                <a:spcPts val="400"/>
              </a:spcAft>
            </a:pPr>
            <a:r>
              <a:rPr lang="en-US" sz="1200" noProof="0" dirty="0">
                <a:solidFill>
                  <a:schemeClr val="tx1"/>
                </a:solidFill>
                <a:latin typeface="IBM Plex Sans Medium" panose="020B0503050203000203" pitchFamily="34" charset="0"/>
              </a:rPr>
              <a:t>Financial goals and performance expectations</a:t>
            </a:r>
          </a:p>
          <a:p>
            <a:pPr>
              <a:lnSpc>
                <a:spcPct val="112000"/>
              </a:lnSpc>
              <a:spcAft>
                <a:spcPts val="400"/>
              </a:spcAft>
            </a:pPr>
            <a:r>
              <a:rPr lang="en-US" sz="1000" dirty="0">
                <a:solidFill>
                  <a:schemeClr val="tx1"/>
                </a:solidFill>
                <a:latin typeface="IBM Plex Sans" panose="020B0503050203000203" pitchFamily="34" charset="0"/>
                <a:ea typeface="IBM Plex Sans Condensed"/>
                <a:cs typeface="IBM Plex Sans Condensed"/>
                <a:sym typeface="IBM Plex Sans Condensed"/>
              </a:rPr>
              <a:t>Type here…</a:t>
            </a:r>
          </a:p>
        </p:txBody>
      </p:sp>
      <p:sp>
        <p:nvSpPr>
          <p:cNvPr id="3" name="Google Shape;94;p14">
            <a:extLst>
              <a:ext uri="{FF2B5EF4-FFF2-40B4-BE49-F238E27FC236}">
                <a16:creationId xmlns:a16="http://schemas.microsoft.com/office/drawing/2014/main" id="{5366612E-CB65-367D-02B3-96627E423AD5}"/>
              </a:ext>
            </a:extLst>
          </p:cNvPr>
          <p:cNvSpPr/>
          <p:nvPr/>
        </p:nvSpPr>
        <p:spPr>
          <a:xfrm>
            <a:off x="5424743" y="3518123"/>
            <a:ext cx="4855908" cy="1715893"/>
          </a:xfrm>
          <a:prstGeom prst="roundRect">
            <a:avLst>
              <a:gd name="adj" fmla="val 4629"/>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lvl="0">
              <a:lnSpc>
                <a:spcPct val="112000"/>
              </a:lnSpc>
              <a:spcAft>
                <a:spcPts val="400"/>
              </a:spcAft>
            </a:pPr>
            <a:r>
              <a:rPr lang="en-US" sz="1200" noProof="0" dirty="0">
                <a:solidFill>
                  <a:schemeClr val="tx1"/>
                </a:solidFill>
                <a:latin typeface="IBM Plex Sans Medium" panose="020B0503050203000203" pitchFamily="34" charset="0"/>
              </a:rPr>
              <a:t>Market trends and competitive landscape</a:t>
            </a:r>
          </a:p>
          <a:p>
            <a:pPr>
              <a:lnSpc>
                <a:spcPct val="112000"/>
              </a:lnSpc>
              <a:spcAft>
                <a:spcPts val="400"/>
              </a:spcAft>
            </a:pPr>
            <a:r>
              <a:rPr lang="en-US" sz="1000" dirty="0">
                <a:solidFill>
                  <a:schemeClr val="tx1"/>
                </a:solidFill>
                <a:latin typeface="IBM Plex Sans" panose="020B0503050203000203" pitchFamily="34" charset="0"/>
                <a:ea typeface="IBM Plex Sans Condensed"/>
                <a:cs typeface="IBM Plex Sans Condensed"/>
                <a:sym typeface="IBM Plex Sans Condensed"/>
              </a:rPr>
              <a:t>Type here…</a:t>
            </a:r>
          </a:p>
        </p:txBody>
      </p:sp>
      <p:sp>
        <p:nvSpPr>
          <p:cNvPr id="4" name="Google Shape;94;p14">
            <a:extLst>
              <a:ext uri="{FF2B5EF4-FFF2-40B4-BE49-F238E27FC236}">
                <a16:creationId xmlns:a16="http://schemas.microsoft.com/office/drawing/2014/main" id="{49E30409-4557-DB79-EA03-91CE70977E80}"/>
              </a:ext>
            </a:extLst>
          </p:cNvPr>
          <p:cNvSpPr/>
          <p:nvPr/>
        </p:nvSpPr>
        <p:spPr>
          <a:xfrm>
            <a:off x="5424743" y="5429176"/>
            <a:ext cx="4855908" cy="1715893"/>
          </a:xfrm>
          <a:prstGeom prst="roundRect">
            <a:avLst>
              <a:gd name="adj" fmla="val 4629"/>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a:lnSpc>
                <a:spcPct val="112000"/>
              </a:lnSpc>
              <a:spcAft>
                <a:spcPts val="400"/>
              </a:spcAft>
            </a:pPr>
            <a:r>
              <a:rPr lang="en-US" sz="1200" noProof="0" dirty="0">
                <a:solidFill>
                  <a:schemeClr val="tx1"/>
                </a:solidFill>
                <a:latin typeface="IBM Plex Sans Medium" panose="020B0503050203000203" pitchFamily="34" charset="0"/>
              </a:rPr>
              <a:t>Potential challenges and risks</a:t>
            </a:r>
          </a:p>
          <a:p>
            <a:pPr>
              <a:lnSpc>
                <a:spcPct val="112000"/>
              </a:lnSpc>
              <a:spcAft>
                <a:spcPts val="400"/>
              </a:spcAft>
            </a:pPr>
            <a:r>
              <a:rPr lang="en-US" sz="1000" dirty="0">
                <a:solidFill>
                  <a:schemeClr val="tx1"/>
                </a:solidFill>
                <a:latin typeface="IBM Plex Sans" panose="020B0503050203000203" pitchFamily="34" charset="0"/>
                <a:ea typeface="IBM Plex Sans Condensed"/>
                <a:cs typeface="IBM Plex Sans Condensed"/>
                <a:sym typeface="IBM Plex Sans Condensed"/>
              </a:rPr>
              <a:t>Type here…</a:t>
            </a:r>
          </a:p>
        </p:txBody>
      </p:sp>
      <p:sp>
        <p:nvSpPr>
          <p:cNvPr id="5" name="Google Shape;94;p14">
            <a:extLst>
              <a:ext uri="{FF2B5EF4-FFF2-40B4-BE49-F238E27FC236}">
                <a16:creationId xmlns:a16="http://schemas.microsoft.com/office/drawing/2014/main" id="{78B14D71-F325-D2C1-3A3E-3098A1EBCE38}"/>
              </a:ext>
            </a:extLst>
          </p:cNvPr>
          <p:cNvSpPr/>
          <p:nvPr/>
        </p:nvSpPr>
        <p:spPr>
          <a:xfrm>
            <a:off x="411175" y="2041002"/>
            <a:ext cx="4855908" cy="1281960"/>
          </a:xfrm>
          <a:prstGeom prst="roundRect">
            <a:avLst>
              <a:gd name="adj" fmla="val 7757"/>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marL="0" marR="0" lvl="0" indent="0" algn="l" rtl="0">
              <a:lnSpc>
                <a:spcPct val="112000"/>
              </a:lnSpc>
              <a:spcBef>
                <a:spcPts val="0"/>
              </a:spcBef>
              <a:spcAft>
                <a:spcPts val="400"/>
              </a:spcAft>
              <a:buClr>
                <a:srgbClr val="000000"/>
              </a:buClr>
              <a:buSzPts val="1300"/>
              <a:buFont typeface="Arial"/>
              <a:buNone/>
            </a:pPr>
            <a:r>
              <a:rPr lang="en-US" sz="1200" noProof="0" dirty="0">
                <a:solidFill>
                  <a:schemeClr val="tx1"/>
                </a:solidFill>
                <a:latin typeface="IBM Plex Sans Medium" panose="020B0503050203000203" pitchFamily="34" charset="0"/>
                <a:ea typeface="IBM Plex Sans Condensed"/>
                <a:cs typeface="IBM Plex Sans Condensed"/>
                <a:sym typeface="IBM Plex Sans Condensed"/>
              </a:rPr>
              <a:t>3–5 year vision statement</a:t>
            </a:r>
          </a:p>
          <a:p>
            <a:pPr marL="0" marR="0" lvl="0" indent="0" algn="l" rtl="0">
              <a:lnSpc>
                <a:spcPct val="112000"/>
              </a:lnSpc>
              <a:spcBef>
                <a:spcPts val="0"/>
              </a:spcBef>
              <a:spcAft>
                <a:spcPts val="400"/>
              </a:spcAft>
              <a:buClr>
                <a:srgbClr val="000000"/>
              </a:buClr>
              <a:buSzPts val="1300"/>
              <a:buFont typeface="Arial"/>
              <a:buNone/>
            </a:pPr>
            <a:r>
              <a:rPr lang="en-US" sz="1000" noProof="0" dirty="0">
                <a:solidFill>
                  <a:schemeClr val="tx1"/>
                </a:solidFill>
                <a:latin typeface="IBM Plex Sans" panose="020B0503050203000203" pitchFamily="34" charset="0"/>
                <a:ea typeface="IBM Plex Sans Condensed"/>
                <a:cs typeface="IBM Plex Sans Condensed"/>
                <a:sym typeface="IBM Plex Sans Condensed"/>
              </a:rPr>
              <a:t>Type here…</a:t>
            </a:r>
          </a:p>
        </p:txBody>
      </p:sp>
      <p:sp>
        <p:nvSpPr>
          <p:cNvPr id="6" name="Google Shape;94;p14">
            <a:extLst>
              <a:ext uri="{FF2B5EF4-FFF2-40B4-BE49-F238E27FC236}">
                <a16:creationId xmlns:a16="http://schemas.microsoft.com/office/drawing/2014/main" id="{3257DBEF-7E01-78C2-DC84-07D1C73E9DBA}"/>
              </a:ext>
            </a:extLst>
          </p:cNvPr>
          <p:cNvSpPr/>
          <p:nvPr/>
        </p:nvSpPr>
        <p:spPr>
          <a:xfrm>
            <a:off x="5424742" y="2041003"/>
            <a:ext cx="4855908" cy="1281960"/>
          </a:xfrm>
          <a:prstGeom prst="roundRect">
            <a:avLst>
              <a:gd name="adj" fmla="val 5493"/>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marL="0" indent="0">
              <a:lnSpc>
                <a:spcPct val="112000"/>
              </a:lnSpc>
              <a:spcAft>
                <a:spcPts val="400"/>
              </a:spcAft>
              <a:buSzPts val="1300"/>
              <a:buFont typeface="Arial"/>
              <a:buNone/>
            </a:pPr>
            <a:r>
              <a:rPr lang="en-US" sz="1200" noProof="0" dirty="0">
                <a:solidFill>
                  <a:schemeClr val="tx1"/>
                </a:solidFill>
                <a:latin typeface="IBM Plex Sans Medium" panose="020B0503050203000203" pitchFamily="34" charset="0"/>
                <a:sym typeface="IBM Plex Sans Condensed"/>
              </a:rPr>
              <a:t>Organization’s mission</a:t>
            </a:r>
          </a:p>
          <a:p>
            <a:pPr marL="0" marR="0" lvl="0" indent="0" algn="l" rtl="0">
              <a:lnSpc>
                <a:spcPct val="112000"/>
              </a:lnSpc>
              <a:spcBef>
                <a:spcPts val="0"/>
              </a:spcBef>
              <a:spcAft>
                <a:spcPts val="400"/>
              </a:spcAft>
              <a:buClr>
                <a:srgbClr val="000000"/>
              </a:buClr>
              <a:buSzPts val="1300"/>
              <a:buFont typeface="Arial"/>
              <a:buNone/>
            </a:pPr>
            <a:r>
              <a:rPr lang="en-US" sz="1000" noProof="0" dirty="0">
                <a:solidFill>
                  <a:schemeClr val="tx1"/>
                </a:solidFill>
                <a:latin typeface="IBM Plex Sans" panose="020B0503050203000203" pitchFamily="34" charset="0"/>
                <a:ea typeface="IBM Plex Sans Condensed"/>
                <a:cs typeface="IBM Plex Sans Condensed"/>
                <a:sym typeface="IBM Plex Sans Condensed"/>
              </a:rPr>
              <a:t>Type 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noRot="1" noMove="1" noResize="1" noEditPoints="1" noAdjustHandles="1" noChangeArrowheads="1" noChangeShapeType="1"/>
          </p:cNvSpPr>
          <p:nvPr>
            <p:ph type="title"/>
          </p:nvPr>
        </p:nvSpPr>
        <p:spPr>
          <a:xfrm>
            <a:off x="425074" y="543405"/>
            <a:ext cx="8604626" cy="499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2700"/>
              <a:buFont typeface="IBM Plex Sans"/>
              <a:buNone/>
            </a:pPr>
            <a:r>
              <a:rPr lang="en-US" sz="2600" b="1" dirty="0">
                <a:latin typeface="IBM Plex Sans" panose="020B0503050203000203" pitchFamily="34" charset="0"/>
              </a:rPr>
              <a:t>Criteria and Characteristics Needed for the Next CEO</a:t>
            </a:r>
            <a:endParaRPr lang="en-US" sz="2600" i="1" dirty="0">
              <a:solidFill>
                <a:schemeClr val="dk2"/>
              </a:solidFill>
              <a:latin typeface="IBM Plex Sans" panose="020B0503050203000203" pitchFamily="34" charset="0"/>
            </a:endParaRPr>
          </a:p>
        </p:txBody>
      </p:sp>
      <p:sp>
        <p:nvSpPr>
          <p:cNvPr id="96" name="Google Shape;96;p14"/>
          <p:cNvSpPr txBox="1">
            <a:spLocks noGrp="1" noRot="1" noMove="1" noResize="1" noEditPoints="1" noAdjustHandles="1" noChangeArrowheads="1" noChangeShapeType="1"/>
          </p:cNvSpPr>
          <p:nvPr>
            <p:ph type="subTitle" idx="2"/>
          </p:nvPr>
        </p:nvSpPr>
        <p:spPr>
          <a:xfrm>
            <a:off x="411175" y="1144350"/>
            <a:ext cx="9855900" cy="222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200" b="0" i="0" dirty="0">
                <a:latin typeface="IBM Plex Sans" panose="020B0503050203000203" pitchFamily="34" charset="0"/>
              </a:rPr>
              <a:t>Define the criteria for selecting the next CEO based on the organization's priorities, current and future challenges, and strategic goals.</a:t>
            </a:r>
          </a:p>
        </p:txBody>
      </p:sp>
      <p:graphicFrame>
        <p:nvGraphicFramePr>
          <p:cNvPr id="4" name="Table 3">
            <a:extLst>
              <a:ext uri="{FF2B5EF4-FFF2-40B4-BE49-F238E27FC236}">
                <a16:creationId xmlns:a16="http://schemas.microsoft.com/office/drawing/2014/main" id="{E0E26598-12DD-158A-DDC7-CB37A26B6140}"/>
              </a:ext>
            </a:extLst>
          </p:cNvPr>
          <p:cNvGraphicFramePr>
            <a:graphicFrameLocks noGrp="1"/>
          </p:cNvGraphicFramePr>
          <p:nvPr>
            <p:extLst>
              <p:ext uri="{D42A27DB-BD31-4B8C-83A1-F6EECF244321}">
                <p14:modId xmlns:p14="http://schemas.microsoft.com/office/powerpoint/2010/main" val="561539775"/>
              </p:ext>
            </p:extLst>
          </p:nvPr>
        </p:nvGraphicFramePr>
        <p:xfrm>
          <a:off x="425074" y="1614354"/>
          <a:ext cx="9688511" cy="5593842"/>
        </p:xfrm>
        <a:graphic>
          <a:graphicData uri="http://schemas.openxmlformats.org/drawingml/2006/table">
            <a:tbl>
              <a:tblPr>
                <a:noFill/>
                <a:tableStyleId>{32920CD3-0690-43B5-BF27-7E1FC105841D}</a:tableStyleId>
              </a:tblPr>
              <a:tblGrid>
                <a:gridCol w="1871805">
                  <a:extLst>
                    <a:ext uri="{9D8B030D-6E8A-4147-A177-3AD203B41FA5}">
                      <a16:colId xmlns:a16="http://schemas.microsoft.com/office/drawing/2014/main" val="1409974357"/>
                    </a:ext>
                  </a:extLst>
                </a:gridCol>
                <a:gridCol w="2251759">
                  <a:extLst>
                    <a:ext uri="{9D8B030D-6E8A-4147-A177-3AD203B41FA5}">
                      <a16:colId xmlns:a16="http://schemas.microsoft.com/office/drawing/2014/main" val="3783546803"/>
                    </a:ext>
                  </a:extLst>
                </a:gridCol>
                <a:gridCol w="1882413">
                  <a:extLst>
                    <a:ext uri="{9D8B030D-6E8A-4147-A177-3AD203B41FA5}">
                      <a16:colId xmlns:a16="http://schemas.microsoft.com/office/drawing/2014/main" val="3611991244"/>
                    </a:ext>
                  </a:extLst>
                </a:gridCol>
                <a:gridCol w="1841267">
                  <a:extLst>
                    <a:ext uri="{9D8B030D-6E8A-4147-A177-3AD203B41FA5}">
                      <a16:colId xmlns:a16="http://schemas.microsoft.com/office/drawing/2014/main" val="2037237448"/>
                    </a:ext>
                  </a:extLst>
                </a:gridCol>
                <a:gridCol w="1841267">
                  <a:extLst>
                    <a:ext uri="{9D8B030D-6E8A-4147-A177-3AD203B41FA5}">
                      <a16:colId xmlns:a16="http://schemas.microsoft.com/office/drawing/2014/main" val="2658176542"/>
                    </a:ext>
                  </a:extLst>
                </a:gridCol>
              </a:tblGrid>
              <a:tr h="702129">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Industry experience</a:t>
                      </a:r>
                    </a:p>
                  </a:txBody>
                  <a:tcPr marL="91425" marR="91425" marT="91425" marB="91425"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Functional/educational</a:t>
                      </a:r>
                    </a:p>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background</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Areas of leadership expertise</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Career path details</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noProof="0" dirty="0">
                          <a:solidFill>
                            <a:schemeClr val="dk1"/>
                          </a:solidFill>
                          <a:latin typeface="IBM Plex Sans SemiBold" panose="020B0503050203000203" pitchFamily="34" charset="0"/>
                          <a:ea typeface="IBM Plex Sans"/>
                          <a:cs typeface="IBM Plex Sans"/>
                          <a:sym typeface="IBM Plex Sans"/>
                        </a:rPr>
                        <a:t>Personality</a:t>
                      </a:r>
                      <a:r>
                        <a:rPr lang="en-US" sz="1300" b="1" i="0" dirty="0">
                          <a:solidFill>
                            <a:schemeClr val="dk1"/>
                          </a:solidFill>
                          <a:latin typeface="IBM Plex Sans SemiBold" panose="020B0503050203000203" pitchFamily="34" charset="0"/>
                          <a:ea typeface="IBM Plex Sans"/>
                          <a:cs typeface="IBM Plex Sans"/>
                          <a:sym typeface="IBM Plex Sans"/>
                        </a:rPr>
                        <a:t> traits</a:t>
                      </a:r>
                    </a:p>
                  </a:txBody>
                  <a:tcPr marL="91425" marR="91425" marT="91425" marB="91425"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901693345"/>
                  </a:ext>
                </a:extLst>
              </a:tr>
              <a:tr h="829936">
                <a:tc>
                  <a:txBody>
                    <a:bodyPr/>
                    <a:lstStyle/>
                    <a:p>
                      <a:pPr marL="0" lvl="0" indent="0" algn="l" rtl="0">
                        <a:lnSpc>
                          <a:spcPct val="112000"/>
                        </a:lnSpc>
                        <a:spcBef>
                          <a:spcPts val="1100"/>
                        </a:spcBef>
                        <a:spcAft>
                          <a:spcPts val="0"/>
                        </a:spcAft>
                        <a:buNone/>
                      </a:pPr>
                      <a:r>
                        <a:rPr lang="en-US" sz="1000" dirty="0">
                          <a:solidFill>
                            <a:schemeClr val="tx1"/>
                          </a:solidFill>
                          <a:latin typeface="IBM Plex Sans" panose="020B0503050203000203" pitchFamily="34" charset="0"/>
                          <a:ea typeface="IBM Plex Sans"/>
                          <a:cs typeface="IBM Plex Sans"/>
                          <a:sym typeface="IBM Plex Sans"/>
                        </a:rPr>
                        <a:t>Minimum 10 years of experience in the technology sector</a:t>
                      </a: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dirty="0">
                          <a:solidFill>
                            <a:schemeClr val="tx1"/>
                          </a:solidFill>
                          <a:latin typeface="IBM Plex Sans" panose="020B0503050203000203" pitchFamily="34" charset="0"/>
                          <a:ea typeface="IBM Plex Sans"/>
                          <a:cs typeface="IBM Plex Sans"/>
                          <a:sym typeface="IBM Plex Sans"/>
                        </a:rPr>
                        <a:t>Master’s degree in Business </a:t>
                      </a:r>
                      <a:r>
                        <a:rPr lang="en-US" sz="1000" b="0" i="0" u="none" strike="noStrike" cap="none" dirty="0">
                          <a:solidFill>
                            <a:schemeClr val="tx1"/>
                          </a:solidFill>
                          <a:latin typeface="IBM Plex Sans" panose="020B0503050203000203" pitchFamily="34" charset="0"/>
                          <a:sym typeface="Arial"/>
                        </a:rPr>
                        <a:t>Administration (MBA), Finance, or related field</a:t>
                      </a:r>
                      <a:endParaRPr lang="en-US" sz="1000" b="0" i="0" u="none" strike="noStrike" cap="none"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sym typeface="Arial"/>
                        </a:rPr>
                        <a:t>Innovation: Driving new product/service development</a:t>
                      </a:r>
                      <a:endParaRPr lang="en-US" sz="1000" b="0" i="0" u="none" strike="noStrike" cap="none"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cs typeface="Arial"/>
                          <a:sym typeface="Arial"/>
                        </a:rPr>
                        <a:t>Progressive leadership roles in the industry</a:t>
                      </a: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cs typeface="Arial"/>
                          <a:sym typeface="Arial"/>
                        </a:rPr>
                        <a:t>Visionary: Clear and compelling vision</a:t>
                      </a: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2988039985"/>
                  </a:ext>
                </a:extLst>
              </a:tr>
              <a:tr h="1036890">
                <a:tc>
                  <a:txBody>
                    <a:bodyPr/>
                    <a:lstStyle/>
                    <a:p>
                      <a:pPr marL="0" lvl="0" indent="0" algn="l" rtl="0">
                        <a:lnSpc>
                          <a:spcPct val="112000"/>
                        </a:lnSpc>
                        <a:spcBef>
                          <a:spcPts val="1100"/>
                        </a:spcBef>
                        <a:spcAft>
                          <a:spcPts val="0"/>
                        </a:spcAft>
                        <a:buNone/>
                      </a:pPr>
                      <a:r>
                        <a:rPr lang="en-US" sz="1000" dirty="0">
                          <a:solidFill>
                            <a:schemeClr val="tx1"/>
                          </a:solidFill>
                          <a:latin typeface="IBM Plex Sans" panose="020B0503050203000203" pitchFamily="34" charset="0"/>
                          <a:ea typeface="IBM Plex Sans"/>
                          <a:cs typeface="IBM Plex Sans"/>
                          <a:sym typeface="IBM Plex Sans"/>
                        </a:rPr>
                        <a:t>Experience in digital transformation and innovation</a:t>
                      </a: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cs typeface="Arial"/>
                          <a:sym typeface="Arial"/>
                        </a:rPr>
                        <a:t>Expertise in operations and finance</a:t>
                      </a: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cs typeface="Arial"/>
                          <a:sym typeface="Arial"/>
                        </a:rPr>
                        <a:t>Mergers and Acquisitions (M&amp;A): Leading M&amp;A activities</a:t>
                      </a: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cs typeface="Arial"/>
                          <a:sym typeface="Arial"/>
                        </a:rPr>
                        <a:t>Leading a business unit, improving performance metrics, managing large teams</a:t>
                      </a: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marR="0" lvl="0" indent="0" algn="l" rtl="0">
                        <a:lnSpc>
                          <a:spcPct val="112000"/>
                        </a:lnSpc>
                        <a:spcBef>
                          <a:spcPts val="0"/>
                        </a:spcBef>
                        <a:spcAft>
                          <a:spcPts val="0"/>
                        </a:spcAft>
                        <a:buClr>
                          <a:srgbClr val="000000"/>
                        </a:buClr>
                        <a:buFont typeface="Arial"/>
                        <a:buNone/>
                      </a:pPr>
                      <a:r>
                        <a:rPr lang="en-US" sz="1000" b="0" i="0" u="none" strike="noStrike" cap="none" dirty="0">
                          <a:solidFill>
                            <a:schemeClr val="tx1"/>
                          </a:solidFill>
                          <a:latin typeface="IBM Plex Sans" panose="020B0503050203000203" pitchFamily="34" charset="0"/>
                          <a:cs typeface="Arial"/>
                          <a:sym typeface="Arial"/>
                        </a:rPr>
                        <a:t>Adaptable: Comfortable with change</a:t>
                      </a: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237788400"/>
                  </a:ext>
                </a:extLst>
              </a:tr>
              <a:tr h="622982">
                <a:tc>
                  <a:txBody>
                    <a:bodyPr/>
                    <a:lstStyle/>
                    <a:p>
                      <a:pPr marL="0" lvl="0" indent="0" algn="l" rtl="0">
                        <a:lnSpc>
                          <a:spcPct val="112000"/>
                        </a:lnSpc>
                        <a:spcBef>
                          <a:spcPts val="0"/>
                        </a:spcBef>
                        <a:spcAft>
                          <a:spcPts val="0"/>
                        </a:spcAft>
                        <a:buNone/>
                      </a:pPr>
                      <a:r>
                        <a:rPr lang="en-US" sz="1000" b="0" i="0" u="none" strike="noStrike" cap="none" dirty="0">
                          <a:solidFill>
                            <a:schemeClr val="tx1"/>
                          </a:solidFill>
                          <a:latin typeface="IBM Plex Sans" panose="020B0503050203000203" pitchFamily="34" charset="0"/>
                          <a:ea typeface="IBM Plex Sans"/>
                          <a:cs typeface="IBM Plex Sans"/>
                          <a:sym typeface="IBM Plex Sans"/>
                        </a:rPr>
                        <a:t>[Insert.]</a:t>
                      </a: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r>
                        <a:rPr lang="en-US" sz="1000" dirty="0">
                          <a:solidFill>
                            <a:schemeClr val="tx1"/>
                          </a:solidFill>
                          <a:latin typeface="IBM Plex Sans" panose="020B0503050203000203" pitchFamily="34" charset="0"/>
                          <a:ea typeface="IBM Plex Sans"/>
                          <a:cs typeface="IBM Plex Sans"/>
                          <a:sym typeface="IBM Plex Sans"/>
                        </a:rPr>
                        <a:t>[Insert.]</a:t>
                      </a: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r>
                        <a:rPr lang="en-US" sz="1000" dirty="0">
                          <a:solidFill>
                            <a:schemeClr val="tx1"/>
                          </a:solidFill>
                          <a:latin typeface="IBM Plex Sans" panose="020B0503050203000203" pitchFamily="34" charset="0"/>
                          <a:ea typeface="IBM Plex Sans"/>
                          <a:cs typeface="IBM Plex Sans"/>
                          <a:sym typeface="IBM Plex Sans"/>
                        </a:rPr>
                        <a:t>[Insert.]</a:t>
                      </a: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r>
                        <a:rPr lang="en-US" sz="1000" dirty="0">
                          <a:solidFill>
                            <a:schemeClr val="tx1"/>
                          </a:solidFill>
                          <a:latin typeface="IBM Plex Sans" panose="020B0503050203000203" pitchFamily="34" charset="0"/>
                          <a:ea typeface="IBM Plex Sans"/>
                          <a:cs typeface="IBM Plex Sans"/>
                          <a:sym typeface="IBM Plex Sans"/>
                        </a:rPr>
                        <a:t>[Insert.]</a:t>
                      </a: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r>
                        <a:rPr lang="en-US" sz="1000" b="0" i="0" u="none" strike="noStrike" cap="none" dirty="0">
                          <a:solidFill>
                            <a:schemeClr val="tx1"/>
                          </a:solidFill>
                          <a:latin typeface="IBM Plex Sans" panose="020B0503050203000203" pitchFamily="34" charset="0"/>
                          <a:cs typeface="Arial"/>
                          <a:sym typeface="Arial"/>
                        </a:rPr>
                        <a:t>Collaborative: Strong interpersonal skills</a:t>
                      </a: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3134554586"/>
                  </a:ext>
                </a:extLst>
              </a:tr>
              <a:tr h="480381">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1378622589"/>
                  </a:ext>
                </a:extLst>
              </a:tr>
              <a:tr h="480381">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2606167661"/>
                  </a:ext>
                </a:extLst>
              </a:tr>
              <a:tr h="480381">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3669507140"/>
                  </a:ext>
                </a:extLst>
              </a:tr>
              <a:tr h="480381">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1890924203"/>
                  </a:ext>
                </a:extLst>
              </a:tr>
              <a:tr h="480381">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extLst>
                  <a:ext uri="{0D108BD9-81ED-4DB2-BD59-A6C34878D82A}">
                    <a16:rowId xmlns:a16="http://schemas.microsoft.com/office/drawing/2014/main" val="3114092307"/>
                  </a:ext>
                </a:extLst>
              </a:tr>
            </a:tbl>
          </a:graphicData>
        </a:graphic>
      </p:graphicFrame>
    </p:spTree>
    <p:extLst>
      <p:ext uri="{BB962C8B-B14F-4D97-AF65-F5344CB8AC3E}">
        <p14:creationId xmlns:p14="http://schemas.microsoft.com/office/powerpoint/2010/main" val="1293247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p8"/>
          <p:cNvSpPr txBox="1">
            <a:spLocks noGrp="1" noRot="1" noMove="1" noResize="1" noEditPoints="1" noAdjustHandles="1" noChangeArrowheads="1" noChangeShapeType="1"/>
          </p:cNvSpPr>
          <p:nvPr>
            <p:ph type="title"/>
          </p:nvPr>
        </p:nvSpPr>
        <p:spPr>
          <a:xfrm>
            <a:off x="425075" y="525475"/>
            <a:ext cx="8325600" cy="493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2700"/>
              <a:buFont typeface="IBM Plex Sans"/>
              <a:buNone/>
            </a:pPr>
            <a:r>
              <a:rPr lang="en-US" sz="2600" b="1" noProof="0" dirty="0">
                <a:latin typeface="IBM Plex Sans" panose="020B0503050203000203" pitchFamily="34" charset="0"/>
              </a:rPr>
              <a:t>Next CEO Profile</a:t>
            </a:r>
            <a:br>
              <a:rPr lang="en-US" sz="2600" b="1" noProof="0" dirty="0">
                <a:latin typeface="IBM Plex Sans" panose="020B0503050203000203" pitchFamily="34" charset="0"/>
              </a:rPr>
            </a:br>
            <a:endParaRPr lang="en-US" sz="2600" i="1" noProof="0" dirty="0">
              <a:solidFill>
                <a:schemeClr val="dk2"/>
              </a:solidFill>
              <a:latin typeface="IBM Plex Sans" panose="020B0503050203000203" pitchFamily="34" charset="0"/>
            </a:endParaRPr>
          </a:p>
        </p:txBody>
      </p:sp>
      <p:sp>
        <p:nvSpPr>
          <p:cNvPr id="41" name="Google Shape;41;p8"/>
          <p:cNvSpPr txBox="1">
            <a:spLocks noGrp="1"/>
          </p:cNvSpPr>
          <p:nvPr>
            <p:ph type="subTitle" idx="2"/>
          </p:nvPr>
        </p:nvSpPr>
        <p:spPr>
          <a:xfrm>
            <a:off x="425075" y="3875422"/>
            <a:ext cx="4628700" cy="3158778"/>
          </a:xfrm>
          <a:prstGeom prst="rect">
            <a:avLst/>
          </a:prstGeom>
          <a:noFill/>
          <a:ln>
            <a:noFill/>
          </a:ln>
        </p:spPr>
        <p:txBody>
          <a:bodyPr spcFirstLastPara="1" wrap="square" lIns="0" tIns="0" rIns="0" bIns="0" anchor="t" anchorCtr="0">
            <a:noAutofit/>
          </a:bodyPr>
          <a:lstStyle/>
          <a:p>
            <a:pPr marL="0" indent="0">
              <a:lnSpc>
                <a:spcPct val="100000"/>
              </a:lnSpc>
              <a:spcBef>
                <a:spcPts val="0"/>
              </a:spcBef>
              <a:spcAft>
                <a:spcPts val="1200"/>
              </a:spcAft>
              <a:buClr>
                <a:srgbClr val="000000"/>
              </a:buClr>
              <a:buSzPts val="1200"/>
            </a:pPr>
            <a:r>
              <a:rPr lang="en-US" sz="1300" i="0" dirty="0">
                <a:solidFill>
                  <a:schemeClr val="tx1"/>
                </a:solidFill>
                <a:latin typeface="IBM Plex Sans" panose="020B0503050203000203" pitchFamily="34" charset="0"/>
                <a:cs typeface="Arial"/>
                <a:sym typeface="Arial"/>
              </a:rPr>
              <a:t>Personality traits</a:t>
            </a:r>
          </a:p>
          <a:p>
            <a:pPr marL="268288"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sym typeface="Arial"/>
              </a:rPr>
              <a:t>[Insert.]</a:t>
            </a:r>
          </a:p>
          <a:p>
            <a:pPr marL="268288"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sym typeface="Arial"/>
              </a:rPr>
              <a:t>[Insert.]</a:t>
            </a:r>
          </a:p>
          <a:p>
            <a:pPr marL="268288"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sym typeface="Arial"/>
              </a:rPr>
              <a:t>[Insert.]</a:t>
            </a:r>
          </a:p>
          <a:p>
            <a:pPr marL="34925" indent="0">
              <a:lnSpc>
                <a:spcPct val="100000"/>
              </a:lnSpc>
              <a:spcBef>
                <a:spcPts val="0"/>
              </a:spcBef>
              <a:spcAft>
                <a:spcPts val="1200"/>
              </a:spcAft>
              <a:buClr>
                <a:schemeClr val="accent2"/>
              </a:buClr>
              <a:buSzPct val="100000"/>
            </a:pPr>
            <a:endParaRPr lang="en-US" sz="1000" b="0" i="0" dirty="0">
              <a:solidFill>
                <a:schemeClr val="tx1"/>
              </a:solidFill>
              <a:latin typeface="IBM Plex Sans" panose="020B0503050203000203" pitchFamily="34" charset="0"/>
              <a:cs typeface="Arial"/>
            </a:endParaRPr>
          </a:p>
          <a:p>
            <a:pPr marL="0" lvl="0" indent="0">
              <a:lnSpc>
                <a:spcPct val="100000"/>
              </a:lnSpc>
              <a:spcBef>
                <a:spcPts val="0"/>
              </a:spcBef>
              <a:spcAft>
                <a:spcPts val="400"/>
              </a:spcAft>
              <a:buClr>
                <a:srgbClr val="000000"/>
              </a:buClr>
              <a:buSzPts val="1200"/>
            </a:pPr>
            <a:r>
              <a:rPr lang="en-US" sz="1300" i="0" dirty="0">
                <a:solidFill>
                  <a:schemeClr val="tx1"/>
                </a:solidFill>
                <a:latin typeface="IBM Plex Sans" panose="020B0503050203000203" pitchFamily="34" charset="0"/>
                <a:cs typeface="Arial"/>
              </a:rPr>
              <a:t>Unique attributes</a:t>
            </a:r>
          </a:p>
          <a:p>
            <a:pPr marL="0" indent="0">
              <a:lnSpc>
                <a:spcPct val="100000"/>
              </a:lnSpc>
              <a:spcBef>
                <a:spcPts val="0"/>
              </a:spcBef>
              <a:spcAft>
                <a:spcPts val="1200"/>
              </a:spcAft>
              <a:buClr>
                <a:srgbClr val="000000"/>
              </a:buClr>
              <a:buSzPts val="1200"/>
            </a:pPr>
            <a:r>
              <a:rPr lang="en-US" sz="1000" b="0" i="0" dirty="0">
                <a:solidFill>
                  <a:schemeClr val="tx1"/>
                </a:solidFill>
                <a:latin typeface="IBM Plex Sans" panose="020B0503050203000203" pitchFamily="34" charset="0"/>
                <a:cs typeface="Arial"/>
              </a:rPr>
              <a:t>Add any specific qualities that will be relevant for leading your organization’s desired culture.</a:t>
            </a:r>
          </a:p>
          <a:p>
            <a:pPr marL="268288" lvl="0"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rPr>
              <a:t>[Insert.]</a:t>
            </a:r>
          </a:p>
          <a:p>
            <a:pPr marL="268288" lvl="0"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rPr>
              <a:t>[Insert.]</a:t>
            </a:r>
          </a:p>
        </p:txBody>
      </p:sp>
      <p:sp>
        <p:nvSpPr>
          <p:cNvPr id="42" name="Google Shape;42;p8"/>
          <p:cNvSpPr txBox="1">
            <a:spLocks noGrp="1"/>
          </p:cNvSpPr>
          <p:nvPr>
            <p:ph type="subTitle" idx="2"/>
          </p:nvPr>
        </p:nvSpPr>
        <p:spPr>
          <a:xfrm>
            <a:off x="5443262" y="2017338"/>
            <a:ext cx="4700172" cy="4972037"/>
          </a:xfrm>
          <a:prstGeom prst="rect">
            <a:avLst/>
          </a:prstGeom>
          <a:noFill/>
          <a:ln>
            <a:noFill/>
          </a:ln>
        </p:spPr>
        <p:txBody>
          <a:bodyPr spcFirstLastPara="1" wrap="square" lIns="0" tIns="0" rIns="0" bIns="0" anchor="t" anchorCtr="0">
            <a:noAutofit/>
          </a:bodyPr>
          <a:lstStyle/>
          <a:p>
            <a:pPr marL="0" indent="0">
              <a:lnSpc>
                <a:spcPct val="100000"/>
              </a:lnSpc>
              <a:spcBef>
                <a:spcPts val="0"/>
              </a:spcBef>
              <a:spcAft>
                <a:spcPts val="400"/>
              </a:spcAft>
              <a:buClr>
                <a:srgbClr val="000000"/>
              </a:buClr>
              <a:buSzPts val="1200"/>
            </a:pPr>
            <a:r>
              <a:rPr lang="en-US" sz="1300" i="0" dirty="0">
                <a:solidFill>
                  <a:schemeClr val="tx1"/>
                </a:solidFill>
                <a:latin typeface="IBM Plex Sans" panose="020B0503050203000203" pitchFamily="34" charset="0"/>
                <a:cs typeface="Arial"/>
              </a:rPr>
              <a:t>Areas of leadership and expertise</a:t>
            </a:r>
          </a:p>
          <a:p>
            <a:pPr marL="0" lvl="0" indent="0" algn="l" rtl="0">
              <a:lnSpc>
                <a:spcPct val="125000"/>
              </a:lnSpc>
              <a:spcBef>
                <a:spcPts val="0"/>
              </a:spcBef>
              <a:spcAft>
                <a:spcPts val="1200"/>
              </a:spcAft>
              <a:buSzPts val="1500"/>
              <a:buNone/>
            </a:pPr>
            <a:r>
              <a:rPr lang="en-US" sz="1000" b="0" i="0" dirty="0">
                <a:solidFill>
                  <a:schemeClr val="tx1"/>
                </a:solidFill>
                <a:latin typeface="IBM Plex Sans" panose="020B0503050203000203" pitchFamily="34" charset="0"/>
                <a:cs typeface="Arial"/>
              </a:rPr>
              <a:t>Identify critical leadership skills such as fundraising, mergers and acquisitions (M&amp;A), innovation, etc.</a:t>
            </a:r>
          </a:p>
          <a:p>
            <a:pPr marL="268288"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rPr>
              <a:t>[Insert.]</a:t>
            </a:r>
          </a:p>
          <a:p>
            <a:pPr marL="268288"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rPr>
              <a:t>[Insert.]</a:t>
            </a:r>
          </a:p>
          <a:p>
            <a:pPr marL="268288"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rPr>
              <a:t>[Insert.]</a:t>
            </a:r>
          </a:p>
          <a:p>
            <a:pPr marL="268288"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rPr>
              <a:t>[Insert.]</a:t>
            </a:r>
            <a:endParaRPr lang="en-US" sz="1300" b="0" i="0" dirty="0">
              <a:solidFill>
                <a:schemeClr val="tx1"/>
              </a:solidFill>
              <a:latin typeface="IBM Plex Sans" panose="020B0503050203000203" pitchFamily="34" charset="0"/>
              <a:cs typeface="Arial"/>
            </a:endParaRPr>
          </a:p>
          <a:p>
            <a:pPr marL="34925" indent="0">
              <a:lnSpc>
                <a:spcPct val="100000"/>
              </a:lnSpc>
              <a:spcBef>
                <a:spcPts val="0"/>
              </a:spcBef>
              <a:spcAft>
                <a:spcPts val="1200"/>
              </a:spcAft>
              <a:buClr>
                <a:schemeClr val="accent2"/>
              </a:buClr>
              <a:buSzPct val="100000"/>
            </a:pPr>
            <a:endParaRPr lang="en-US" sz="1000" b="0" i="0" dirty="0">
              <a:solidFill>
                <a:schemeClr val="tx1"/>
              </a:solidFill>
              <a:latin typeface="IBM Plex Sans" panose="020B0503050203000203" pitchFamily="34" charset="0"/>
              <a:cs typeface="Arial"/>
            </a:endParaRPr>
          </a:p>
          <a:p>
            <a:pPr marL="0" lvl="0" indent="0">
              <a:lnSpc>
                <a:spcPct val="100000"/>
              </a:lnSpc>
              <a:spcBef>
                <a:spcPts val="0"/>
              </a:spcBef>
              <a:spcAft>
                <a:spcPts val="400"/>
              </a:spcAft>
              <a:buClr>
                <a:srgbClr val="000000"/>
              </a:buClr>
              <a:buSzPts val="1200"/>
            </a:pPr>
            <a:r>
              <a:rPr lang="en-US" sz="1300" i="0" dirty="0">
                <a:solidFill>
                  <a:schemeClr val="tx1"/>
                </a:solidFill>
                <a:latin typeface="IBM Plex Sans" panose="020B0503050203000203" pitchFamily="34" charset="0"/>
                <a:cs typeface="Arial"/>
              </a:rPr>
              <a:t>Career path details</a:t>
            </a:r>
          </a:p>
          <a:p>
            <a:pPr marL="0" indent="0">
              <a:spcBef>
                <a:spcPts val="0"/>
              </a:spcBef>
              <a:spcAft>
                <a:spcPts val="1200"/>
              </a:spcAft>
            </a:pPr>
            <a:r>
              <a:rPr lang="en-US" sz="1000" b="0" i="0" dirty="0">
                <a:solidFill>
                  <a:schemeClr val="tx1"/>
                </a:solidFill>
                <a:latin typeface="IBM Plex Sans" panose="020B0503050203000203" pitchFamily="34" charset="0"/>
                <a:cs typeface="Arial"/>
              </a:rPr>
              <a:t>Outline the preferred career trajectory and milestones.</a:t>
            </a:r>
          </a:p>
          <a:p>
            <a:pPr marL="268288" lvl="0" indent="-233363">
              <a:lnSpc>
                <a:spcPct val="100000"/>
              </a:lnSpc>
              <a:spcBef>
                <a:spcPts val="0"/>
              </a:spcBef>
              <a:spcAft>
                <a:spcPts val="1200"/>
              </a:spcAft>
              <a:buClr>
                <a:schemeClr val="accent2"/>
              </a:buClr>
              <a:buSzPct val="100000"/>
              <a:buFont typeface="Arial"/>
              <a:buChar char="●"/>
            </a:pPr>
            <a:r>
              <a:rPr lang="en-US" sz="1000" b="0" i="0" dirty="0">
                <a:solidFill>
                  <a:schemeClr val="tx1"/>
                </a:solidFill>
                <a:latin typeface="IBM Plex Sans" panose="020B0503050203000203" pitchFamily="34" charset="0"/>
                <a:cs typeface="Arial"/>
              </a:rPr>
              <a:t>Educational background:</a:t>
            </a:r>
          </a:p>
          <a:p>
            <a:pPr marL="725488" lvl="1" indent="-233363">
              <a:lnSpc>
                <a:spcPct val="100000"/>
              </a:lnSpc>
              <a:spcBef>
                <a:spcPts val="0"/>
              </a:spcBef>
              <a:spcAft>
                <a:spcPts val="1200"/>
              </a:spcAft>
              <a:buClr>
                <a:schemeClr val="accent2"/>
              </a:buClr>
              <a:buSzPct val="100000"/>
              <a:buFont typeface="Arial"/>
              <a:buChar char="●"/>
            </a:pPr>
            <a:r>
              <a:rPr lang="en-US" sz="800" b="0" i="0" dirty="0">
                <a:solidFill>
                  <a:schemeClr val="tx1"/>
                </a:solidFill>
                <a:latin typeface="IBM Plex Sans" panose="020B0503050203000203" pitchFamily="34" charset="0"/>
                <a:cs typeface="Arial"/>
              </a:rPr>
              <a:t>[Insert.]</a:t>
            </a:r>
          </a:p>
          <a:p>
            <a:pPr marL="725488" lvl="1" indent="-233363">
              <a:lnSpc>
                <a:spcPct val="100000"/>
              </a:lnSpc>
              <a:spcBef>
                <a:spcPts val="0"/>
              </a:spcBef>
              <a:spcAft>
                <a:spcPts val="1200"/>
              </a:spcAft>
              <a:buClr>
                <a:schemeClr val="accent2"/>
              </a:buClr>
              <a:buSzPct val="100000"/>
              <a:buFont typeface="Arial"/>
              <a:buChar char="●"/>
            </a:pPr>
            <a:r>
              <a:rPr lang="en-US" sz="800" b="0" i="0" dirty="0">
                <a:solidFill>
                  <a:schemeClr val="tx1"/>
                </a:solidFill>
                <a:latin typeface="IBM Plex Sans" panose="020B0503050203000203" pitchFamily="34" charset="0"/>
                <a:cs typeface="Arial"/>
              </a:rPr>
              <a:t>[Insert.]</a:t>
            </a:r>
          </a:p>
          <a:p>
            <a:pPr marL="725488" lvl="1" indent="-233363">
              <a:lnSpc>
                <a:spcPct val="100000"/>
              </a:lnSpc>
              <a:spcBef>
                <a:spcPts val="0"/>
              </a:spcBef>
              <a:spcAft>
                <a:spcPts val="1200"/>
              </a:spcAft>
              <a:buClr>
                <a:schemeClr val="accent2"/>
              </a:buClr>
              <a:buSzPct val="100000"/>
              <a:buFont typeface="Arial"/>
              <a:buChar char="●"/>
            </a:pPr>
            <a:r>
              <a:rPr lang="en-US" sz="800" b="0" i="0" dirty="0">
                <a:solidFill>
                  <a:schemeClr val="tx1"/>
                </a:solidFill>
                <a:latin typeface="IBM Plex Sans" panose="020B0503050203000203" pitchFamily="34" charset="0"/>
                <a:cs typeface="Arial"/>
              </a:rPr>
              <a:t>[Insert.]</a:t>
            </a:r>
          </a:p>
          <a:p>
            <a:pPr marL="171450" lvl="0" indent="0" algn="l" rtl="0">
              <a:lnSpc>
                <a:spcPct val="100000"/>
              </a:lnSpc>
              <a:spcBef>
                <a:spcPts val="1100"/>
              </a:spcBef>
              <a:spcAft>
                <a:spcPts val="0"/>
              </a:spcAft>
              <a:buClr>
                <a:schemeClr val="accent2"/>
              </a:buClr>
              <a:buSzPts val="1300"/>
            </a:pPr>
            <a:br>
              <a:rPr lang="en-US" sz="1200" b="0" i="0" noProof="0" dirty="0">
                <a:solidFill>
                  <a:schemeClr val="tx1"/>
                </a:solidFill>
                <a:latin typeface="IBM Plex Sans" panose="020B0503050203000203" pitchFamily="34" charset="0"/>
              </a:rPr>
            </a:br>
            <a:endParaRPr lang="en-US" sz="1300" i="0" noProof="0" dirty="0">
              <a:solidFill>
                <a:schemeClr val="tx1"/>
              </a:solidFill>
              <a:latin typeface="IBM Plex Sans" panose="020B0503050203000203" pitchFamily="34" charset="0"/>
            </a:endParaRPr>
          </a:p>
          <a:p>
            <a:pPr marL="495300" lvl="0" indent="-323850" algn="l" rtl="0">
              <a:lnSpc>
                <a:spcPct val="100000"/>
              </a:lnSpc>
              <a:spcBef>
                <a:spcPts val="1100"/>
              </a:spcBef>
              <a:spcAft>
                <a:spcPts val="0"/>
              </a:spcAft>
              <a:buClr>
                <a:schemeClr val="accent2"/>
              </a:buClr>
              <a:buSzPts val="1300"/>
              <a:buChar char="●"/>
            </a:pPr>
            <a:endParaRPr lang="en-US" sz="1300" b="0" i="0" noProof="0" dirty="0">
              <a:solidFill>
                <a:schemeClr val="tx1"/>
              </a:solidFill>
              <a:latin typeface="IBM Plex Sans" panose="020B0503050203000203" pitchFamily="34" charset="0"/>
            </a:endParaRPr>
          </a:p>
          <a:p>
            <a:pPr marL="495300" lvl="0" indent="-323850" algn="l" rtl="0">
              <a:lnSpc>
                <a:spcPct val="100000"/>
              </a:lnSpc>
              <a:spcBef>
                <a:spcPts val="1100"/>
              </a:spcBef>
              <a:spcAft>
                <a:spcPts val="0"/>
              </a:spcAft>
              <a:buClr>
                <a:schemeClr val="accent2"/>
              </a:buClr>
              <a:buSzPts val="1300"/>
              <a:buChar char="●"/>
            </a:pPr>
            <a:endParaRPr lang="en-US" sz="1300" b="0" i="0" noProof="0" dirty="0">
              <a:solidFill>
                <a:schemeClr val="tx1"/>
              </a:solidFill>
              <a:latin typeface="IBM Plex Sans" panose="020B0503050203000203" pitchFamily="34" charset="0"/>
            </a:endParaRPr>
          </a:p>
        </p:txBody>
      </p:sp>
      <p:grpSp>
        <p:nvGrpSpPr>
          <p:cNvPr id="2" name="Group 1">
            <a:extLst>
              <a:ext uri="{FF2B5EF4-FFF2-40B4-BE49-F238E27FC236}">
                <a16:creationId xmlns:a16="http://schemas.microsoft.com/office/drawing/2014/main" id="{C6B01AD3-BFA1-0E19-36B6-EFE1A1B7AB8B}"/>
              </a:ext>
            </a:extLst>
          </p:cNvPr>
          <p:cNvGrpSpPr/>
          <p:nvPr/>
        </p:nvGrpSpPr>
        <p:grpSpPr>
          <a:xfrm>
            <a:off x="441013" y="1871896"/>
            <a:ext cx="1578280" cy="1609074"/>
            <a:chOff x="0" y="0"/>
            <a:chExt cx="1866900" cy="1695450"/>
          </a:xfrm>
        </p:grpSpPr>
        <p:sp>
          <p:nvSpPr>
            <p:cNvPr id="3" name="Rectangle 2">
              <a:extLst>
                <a:ext uri="{FF2B5EF4-FFF2-40B4-BE49-F238E27FC236}">
                  <a16:creationId xmlns:a16="http://schemas.microsoft.com/office/drawing/2014/main" id="{D168316A-2D7F-5B7F-2148-919E46C41CDB}"/>
                </a:ext>
              </a:extLst>
            </p:cNvPr>
            <p:cNvSpPr/>
            <p:nvPr/>
          </p:nvSpPr>
          <p:spPr>
            <a:xfrm>
              <a:off x="0" y="0"/>
              <a:ext cx="1866900" cy="1695450"/>
            </a:xfrm>
            <a:prstGeom prst="rect">
              <a:avLst/>
            </a:prstGeom>
            <a:solidFill>
              <a:srgbClr val="EBFBFF"/>
            </a:solidFill>
          </p:spPr>
          <p:style>
            <a:lnRef idx="3">
              <a:schemeClr val="lt1"/>
            </a:lnRef>
            <a:fillRef idx="1">
              <a:schemeClr val="accent5"/>
            </a:fillRef>
            <a:effectRef idx="1">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latin typeface="IBM Plex Sans" panose="020B0503050203000203" pitchFamily="34" charset="0"/>
              </a:endParaRPr>
            </a:p>
          </p:txBody>
        </p:sp>
        <p:pic>
          <p:nvPicPr>
            <p:cNvPr id="4" name="Graphic 7" descr="User">
              <a:extLst>
                <a:ext uri="{FF2B5EF4-FFF2-40B4-BE49-F238E27FC236}">
                  <a16:creationId xmlns:a16="http://schemas.microsoft.com/office/drawing/2014/main" id="{B226EA24-36D1-C538-7888-EF2328E96C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7000" y="47625"/>
              <a:ext cx="1592580" cy="1592580"/>
            </a:xfrm>
            <a:prstGeom prst="rect">
              <a:avLst/>
            </a:prstGeom>
          </p:spPr>
        </p:pic>
      </p:grpSp>
      <p:sp>
        <p:nvSpPr>
          <p:cNvPr id="5" name="Google Shape;96;p14">
            <a:extLst>
              <a:ext uri="{FF2B5EF4-FFF2-40B4-BE49-F238E27FC236}">
                <a16:creationId xmlns:a16="http://schemas.microsoft.com/office/drawing/2014/main" id="{599088F8-7A82-F2DF-9A85-148F9130556C}"/>
              </a:ext>
            </a:extLst>
          </p:cNvPr>
          <p:cNvSpPr txBox="1">
            <a:spLocks noGrp="1" noRot="1" noMove="1" noResize="1" noEditPoints="1" noAdjustHandles="1" noChangeArrowheads="1" noChangeShapeType="1"/>
          </p:cNvSpPr>
          <p:nvPr/>
        </p:nvSpPr>
        <p:spPr>
          <a:xfrm>
            <a:off x="411175" y="1144350"/>
            <a:ext cx="9855900" cy="37965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25000"/>
              </a:lnSpc>
              <a:spcBef>
                <a:spcPts val="1100"/>
              </a:spcBef>
              <a:spcAft>
                <a:spcPts val="0"/>
              </a:spcAft>
              <a:buClr>
                <a:schemeClr val="dk2"/>
              </a:buClr>
              <a:buSzPts val="1500"/>
              <a:buFont typeface="IBM Plex Sans"/>
              <a:buNone/>
              <a:defRPr sz="1500" b="1" i="1" u="none" strike="noStrike" cap="none">
                <a:solidFill>
                  <a:schemeClr val="dk1"/>
                </a:solidFill>
                <a:latin typeface="IBM Plex Sans"/>
                <a:ea typeface="IBM Plex Sans"/>
                <a:cs typeface="IBM Plex Sans"/>
                <a:sym typeface="IBM Plex Sans"/>
              </a:defRPr>
            </a:lvl1pPr>
            <a:lvl2pPr marL="914400" marR="0" lvl="1" indent="-304800" algn="l" rtl="0">
              <a:lnSpc>
                <a:spcPct val="125000"/>
              </a:lnSpc>
              <a:spcBef>
                <a:spcPts val="1100"/>
              </a:spcBef>
              <a:spcAft>
                <a:spcPts val="0"/>
              </a:spcAft>
              <a:buClr>
                <a:schemeClr val="dk2"/>
              </a:buClr>
              <a:buSzPts val="1200"/>
              <a:buFont typeface="IBM Plex Sans"/>
              <a:buNone/>
              <a:defRPr sz="1200" b="0" i="0" u="none" strike="noStrike" cap="none">
                <a:solidFill>
                  <a:schemeClr val="dk1"/>
                </a:solidFill>
                <a:latin typeface="IBM Plex Sans"/>
                <a:ea typeface="IBM Plex Sans"/>
                <a:cs typeface="IBM Plex Sans"/>
                <a:sym typeface="IBM Plex Sans"/>
              </a:defRPr>
            </a:lvl2pPr>
            <a:lvl3pPr marL="1371600" marR="0" lvl="2"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3pPr>
            <a:lvl4pPr marL="1828800" marR="0" lvl="3"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4pPr>
            <a:lvl5pPr marL="2286000" marR="0" lvl="4"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5pPr>
            <a:lvl6pPr marL="2743200" marR="0" lvl="5"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6pPr>
            <a:lvl7pPr marL="3200400" marR="0" lvl="6"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7pPr>
            <a:lvl8pPr marL="3657600" marR="0" lvl="7"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8pPr>
            <a:lvl9pPr marL="4114800" marR="0" lvl="8"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9pPr>
          </a:lstStyle>
          <a:p>
            <a:pPr marL="0" indent="0">
              <a:lnSpc>
                <a:spcPct val="112000"/>
              </a:lnSpc>
              <a:spcBef>
                <a:spcPts val="0"/>
              </a:spcBef>
            </a:pPr>
            <a:r>
              <a:rPr lang="en-US" sz="1200" b="0" i="0" noProof="0" dirty="0">
                <a:latin typeface="IBM Plex Sans" panose="020B0503050203000203" pitchFamily="34" charset="0"/>
              </a:rPr>
              <a:t>Create a persona for the ideal CEO candidate, incorporating the criteria and characteristics defined in the previous section. This profile should serve as a benchmark for evaluating potential candidates.</a:t>
            </a:r>
            <a:endParaRPr lang="en-US" sz="1400" i="0" noProof="0" dirty="0">
              <a:latin typeface="IBM Plex Sans" panose="020B0503050203000203" pitchFamily="34" charset="0"/>
            </a:endParaRPr>
          </a:p>
          <a:p>
            <a:pPr marL="0" indent="0">
              <a:lnSpc>
                <a:spcPct val="112000"/>
              </a:lnSpc>
              <a:spcBef>
                <a:spcPts val="0"/>
              </a:spcBef>
            </a:pPr>
            <a:endParaRPr lang="en-US" sz="1200" b="0" noProof="0" dirty="0">
              <a:latin typeface="IBM Plex Sans" panose="020B0503050203000203" pitchFamily="34" charset="0"/>
            </a:endParaRPr>
          </a:p>
        </p:txBody>
      </p:sp>
      <p:sp>
        <p:nvSpPr>
          <p:cNvPr id="7" name="TextBox 6">
            <a:extLst>
              <a:ext uri="{FF2B5EF4-FFF2-40B4-BE49-F238E27FC236}">
                <a16:creationId xmlns:a16="http://schemas.microsoft.com/office/drawing/2014/main" id="{3B2F8E1D-53C6-2855-00AA-57A56C81E632}"/>
              </a:ext>
            </a:extLst>
          </p:cNvPr>
          <p:cNvSpPr txBox="1"/>
          <p:nvPr/>
        </p:nvSpPr>
        <p:spPr>
          <a:xfrm>
            <a:off x="2126659" y="1950241"/>
            <a:ext cx="3121894" cy="1215717"/>
          </a:xfrm>
          <a:prstGeom prst="rect">
            <a:avLst/>
          </a:prstGeom>
          <a:noFill/>
        </p:spPr>
        <p:txBody>
          <a:bodyPr wrap="square">
            <a:spAutoFit/>
          </a:bodyPr>
          <a:lstStyle/>
          <a:p>
            <a:pPr marL="0" lvl="0" indent="0" algn="l" rtl="0">
              <a:spcAft>
                <a:spcPts val="1200"/>
              </a:spcAft>
              <a:buSzPts val="1200"/>
              <a:buNone/>
            </a:pPr>
            <a:r>
              <a:rPr lang="en-US" sz="1300" b="1" noProof="0" dirty="0">
                <a:solidFill>
                  <a:schemeClr val="tx1"/>
                </a:solidFill>
                <a:latin typeface="IBM Plex Sans" panose="020B0503050203000203" pitchFamily="34" charset="0"/>
              </a:rPr>
              <a:t>Basic information</a:t>
            </a:r>
          </a:p>
          <a:p>
            <a:pPr marL="268288" lvl="0" indent="-233363" algn="l" rtl="0">
              <a:lnSpc>
                <a:spcPct val="100000"/>
              </a:lnSpc>
              <a:spcAft>
                <a:spcPts val="1200"/>
              </a:spcAft>
              <a:buClr>
                <a:schemeClr val="accent2"/>
              </a:buClr>
              <a:buSzPct val="100000"/>
              <a:buChar char="●"/>
            </a:pPr>
            <a:r>
              <a:rPr lang="en-US" sz="1000" b="0" i="0" noProof="0" dirty="0">
                <a:solidFill>
                  <a:schemeClr val="tx1"/>
                </a:solidFill>
                <a:latin typeface="IBM Plex Sans" panose="020B0503050203000203" pitchFamily="34" charset="0"/>
              </a:rPr>
              <a:t>Ideal age range:</a:t>
            </a:r>
          </a:p>
          <a:p>
            <a:pPr marL="268288" lvl="0" indent="-233363" algn="l" rtl="0">
              <a:lnSpc>
                <a:spcPct val="100000"/>
              </a:lnSpc>
              <a:spcAft>
                <a:spcPts val="1200"/>
              </a:spcAft>
              <a:buClr>
                <a:schemeClr val="accent2"/>
              </a:buClr>
              <a:buSzPct val="100000"/>
              <a:buChar char="●"/>
            </a:pPr>
            <a:r>
              <a:rPr lang="en-US" sz="1000" b="0" i="0" noProof="0" dirty="0">
                <a:solidFill>
                  <a:schemeClr val="tx1"/>
                </a:solidFill>
                <a:latin typeface="IBM Plex Sans" panose="020B0503050203000203" pitchFamily="34" charset="0"/>
              </a:rPr>
              <a:t>Years of experience:</a:t>
            </a:r>
          </a:p>
          <a:p>
            <a:pPr marL="268288" lvl="0" indent="-233363" algn="l" rtl="0">
              <a:lnSpc>
                <a:spcPct val="100000"/>
              </a:lnSpc>
              <a:spcAft>
                <a:spcPts val="1200"/>
              </a:spcAft>
              <a:buClr>
                <a:schemeClr val="accent2"/>
              </a:buClr>
              <a:buSzPct val="100000"/>
              <a:buChar char="●"/>
            </a:pPr>
            <a:r>
              <a:rPr lang="en-US" sz="1000" b="0" i="0" noProof="0" dirty="0">
                <a:solidFill>
                  <a:schemeClr val="tx1"/>
                </a:solidFill>
                <a:latin typeface="IBM Plex Sans" panose="020B0503050203000203" pitchFamily="34" charset="0"/>
              </a:rPr>
              <a:t>Education level:</a:t>
            </a:r>
          </a:p>
        </p:txBody>
      </p:sp>
    </p:spTree>
    <p:extLst>
      <p:ext uri="{BB962C8B-B14F-4D97-AF65-F5344CB8AC3E}">
        <p14:creationId xmlns:p14="http://schemas.microsoft.com/office/powerpoint/2010/main" val="2905621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9"/>
          <p:cNvSpPr txBox="1">
            <a:spLocks noGrp="1"/>
          </p:cNvSpPr>
          <p:nvPr>
            <p:ph type="title"/>
          </p:nvPr>
        </p:nvSpPr>
        <p:spPr>
          <a:xfrm>
            <a:off x="425075" y="525475"/>
            <a:ext cx="8325600" cy="499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2700"/>
              <a:buFont typeface="IBM Plex Sans"/>
              <a:buNone/>
            </a:pPr>
            <a:r>
              <a:rPr lang="en-US" b="1" dirty="0">
                <a:latin typeface="IBM Plex Sans" panose="020B0503050203000203" pitchFamily="34" charset="0"/>
              </a:rPr>
              <a:t>Internal Succession Candidates</a:t>
            </a:r>
            <a:endParaRPr sz="1700" i="1" dirty="0">
              <a:solidFill>
                <a:schemeClr val="dk2"/>
              </a:solidFill>
              <a:latin typeface="IBM Plex Sans" panose="020B0503050203000203" pitchFamily="34" charset="0"/>
            </a:endParaRPr>
          </a:p>
        </p:txBody>
      </p:sp>
      <p:sp>
        <p:nvSpPr>
          <p:cNvPr id="48" name="Google Shape;48;p9"/>
          <p:cNvSpPr/>
          <p:nvPr/>
        </p:nvSpPr>
        <p:spPr>
          <a:xfrm>
            <a:off x="418050" y="5723406"/>
            <a:ext cx="9855900" cy="1398065"/>
          </a:xfrm>
          <a:prstGeom prst="roundRect">
            <a:avLst>
              <a:gd name="adj" fmla="val 7400"/>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a:lnSpc>
                <a:spcPct val="112000"/>
              </a:lnSpc>
              <a:spcAft>
                <a:spcPts val="400"/>
              </a:spcAft>
            </a:pPr>
            <a:endParaRPr sz="1000" dirty="0">
              <a:solidFill>
                <a:schemeClr val="tx1"/>
              </a:solidFill>
              <a:latin typeface="IBM Plex Sans" panose="020B0503050203000203" pitchFamily="34" charset="0"/>
              <a:sym typeface="IBM Plex Sans Condensed"/>
            </a:endParaRPr>
          </a:p>
        </p:txBody>
      </p:sp>
      <p:sp>
        <p:nvSpPr>
          <p:cNvPr id="49" name="Google Shape;49;p9"/>
          <p:cNvSpPr txBox="1"/>
          <p:nvPr/>
        </p:nvSpPr>
        <p:spPr>
          <a:xfrm>
            <a:off x="425075" y="5412506"/>
            <a:ext cx="1518600" cy="222900"/>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Clr>
                <a:schemeClr val="dk2"/>
              </a:buClr>
              <a:buSzPts val="1300"/>
              <a:buFont typeface="Arial"/>
              <a:buNone/>
            </a:pPr>
            <a:r>
              <a:rPr lang="en-US" b="1" dirty="0">
                <a:solidFill>
                  <a:schemeClr val="dk1"/>
                </a:solidFill>
                <a:latin typeface="IBM Plex Sans" panose="020B0503050203000203" pitchFamily="34" charset="0"/>
                <a:ea typeface="IBM Plex Sans"/>
                <a:cs typeface="IBM Plex Sans"/>
                <a:sym typeface="IBM Plex Sans"/>
              </a:rPr>
              <a:t>Notes:</a:t>
            </a:r>
            <a:endParaRPr b="1" i="0" strike="noStrike" cap="none" dirty="0">
              <a:solidFill>
                <a:schemeClr val="dk1"/>
              </a:solidFill>
              <a:latin typeface="IBM Plex Sans" panose="020B0503050203000203" pitchFamily="34" charset="0"/>
              <a:ea typeface="IBM Plex Sans"/>
              <a:cs typeface="IBM Plex Sans"/>
              <a:sym typeface="IBM Plex Sans"/>
            </a:endParaRPr>
          </a:p>
        </p:txBody>
      </p:sp>
      <p:sp>
        <p:nvSpPr>
          <p:cNvPr id="50" name="Google Shape;50;p9"/>
          <p:cNvSpPr txBox="1">
            <a:spLocks noGrp="1"/>
          </p:cNvSpPr>
          <p:nvPr>
            <p:ph type="subTitle" idx="2"/>
          </p:nvPr>
        </p:nvSpPr>
        <p:spPr>
          <a:xfrm>
            <a:off x="411175" y="1144350"/>
            <a:ext cx="9855900" cy="252650"/>
          </a:xfrm>
          <a:prstGeom prst="rect">
            <a:avLst/>
          </a:prstGeom>
          <a:noFill/>
          <a:ln>
            <a:noFill/>
          </a:ln>
        </p:spPr>
        <p:txBody>
          <a:bodyPr spcFirstLastPara="1" wrap="square" lIns="0" tIns="0" rIns="0" bIns="0" anchor="t" anchorCtr="0">
            <a:noAutofit/>
          </a:bodyPr>
          <a:lstStyle/>
          <a:p>
            <a:pPr marL="0" indent="0">
              <a:spcBef>
                <a:spcPts val="0"/>
              </a:spcBef>
            </a:pPr>
            <a:r>
              <a:rPr lang="en-GB" sz="1200" b="0" i="0" dirty="0">
                <a:latin typeface="IBM Plex Sans" panose="020B0503050203000203" pitchFamily="34" charset="0"/>
              </a:rPr>
              <a:t>Identify and evaluate candidates inside your organization who could potentially succeed the current CEO.</a:t>
            </a:r>
          </a:p>
        </p:txBody>
      </p:sp>
      <p:graphicFrame>
        <p:nvGraphicFramePr>
          <p:cNvPr id="2" name="Table 1">
            <a:extLst>
              <a:ext uri="{FF2B5EF4-FFF2-40B4-BE49-F238E27FC236}">
                <a16:creationId xmlns:a16="http://schemas.microsoft.com/office/drawing/2014/main" id="{B15033D2-B17F-9CD0-D232-EA4469EE359B}"/>
              </a:ext>
            </a:extLst>
          </p:cNvPr>
          <p:cNvGraphicFramePr>
            <a:graphicFrameLocks noGrp="1"/>
          </p:cNvGraphicFramePr>
          <p:nvPr>
            <p:extLst>
              <p:ext uri="{D42A27DB-BD31-4B8C-83A1-F6EECF244321}">
                <p14:modId xmlns:p14="http://schemas.microsoft.com/office/powerpoint/2010/main" val="2191994302"/>
              </p:ext>
            </p:extLst>
          </p:nvPr>
        </p:nvGraphicFramePr>
        <p:xfrm>
          <a:off x="425075" y="1516375"/>
          <a:ext cx="9841998" cy="3717107"/>
        </p:xfrm>
        <a:graphic>
          <a:graphicData uri="http://schemas.openxmlformats.org/drawingml/2006/table">
            <a:tbl>
              <a:tblPr>
                <a:noFill/>
                <a:tableStyleId>{32920CD3-0690-43B5-BF27-7E1FC105841D}</a:tableStyleId>
              </a:tblPr>
              <a:tblGrid>
                <a:gridCol w="1014376">
                  <a:extLst>
                    <a:ext uri="{9D8B030D-6E8A-4147-A177-3AD203B41FA5}">
                      <a16:colId xmlns:a16="http://schemas.microsoft.com/office/drawing/2014/main" val="1409974357"/>
                    </a:ext>
                  </a:extLst>
                </a:gridCol>
                <a:gridCol w="1014376">
                  <a:extLst>
                    <a:ext uri="{9D8B030D-6E8A-4147-A177-3AD203B41FA5}">
                      <a16:colId xmlns:a16="http://schemas.microsoft.com/office/drawing/2014/main" val="3783546803"/>
                    </a:ext>
                  </a:extLst>
                </a:gridCol>
                <a:gridCol w="1449325">
                  <a:extLst>
                    <a:ext uri="{9D8B030D-6E8A-4147-A177-3AD203B41FA5}">
                      <a16:colId xmlns:a16="http://schemas.microsoft.com/office/drawing/2014/main" val="3611991244"/>
                    </a:ext>
                  </a:extLst>
                </a:gridCol>
                <a:gridCol w="1449325">
                  <a:extLst>
                    <a:ext uri="{9D8B030D-6E8A-4147-A177-3AD203B41FA5}">
                      <a16:colId xmlns:a16="http://schemas.microsoft.com/office/drawing/2014/main" val="2037237448"/>
                    </a:ext>
                  </a:extLst>
                </a:gridCol>
                <a:gridCol w="1449325">
                  <a:extLst>
                    <a:ext uri="{9D8B030D-6E8A-4147-A177-3AD203B41FA5}">
                      <a16:colId xmlns:a16="http://schemas.microsoft.com/office/drawing/2014/main" val="1787735700"/>
                    </a:ext>
                  </a:extLst>
                </a:gridCol>
                <a:gridCol w="1067230">
                  <a:extLst>
                    <a:ext uri="{9D8B030D-6E8A-4147-A177-3AD203B41FA5}">
                      <a16:colId xmlns:a16="http://schemas.microsoft.com/office/drawing/2014/main" val="3171825074"/>
                    </a:ext>
                  </a:extLst>
                </a:gridCol>
                <a:gridCol w="2398041">
                  <a:extLst>
                    <a:ext uri="{9D8B030D-6E8A-4147-A177-3AD203B41FA5}">
                      <a16:colId xmlns:a16="http://schemas.microsoft.com/office/drawing/2014/main" val="2658176542"/>
                    </a:ext>
                  </a:extLst>
                </a:gridCol>
              </a:tblGrid>
              <a:tr h="588107">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Name</a:t>
                      </a:r>
                    </a:p>
                  </a:txBody>
                  <a:tcPr marL="91425" marR="91425" marT="91425" marB="91425"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Current role</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Experience</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Strengths</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Areas for development</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Suitability ranking</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noProof="0" dirty="0">
                          <a:solidFill>
                            <a:schemeClr val="dk1"/>
                          </a:solidFill>
                          <a:latin typeface="IBM Plex Sans SemiBold" panose="020B0503050203000203" pitchFamily="34" charset="0"/>
                          <a:ea typeface="IBM Plex Sans"/>
                          <a:cs typeface="IBM Plex Sans"/>
                          <a:sym typeface="IBM Plex Sans"/>
                        </a:rPr>
                        <a:t>Development plan</a:t>
                      </a:r>
                      <a:endParaRPr lang="en-US" sz="1300" b="1" i="0" dirty="0">
                        <a:solidFill>
                          <a:schemeClr val="dk1"/>
                        </a:solidFill>
                        <a:latin typeface="IBM Plex Sans SemiBold" panose="020B0503050203000203" pitchFamily="34" charset="0"/>
                        <a:ea typeface="IBM Plex Sans"/>
                        <a:cs typeface="IBM Plex Sans"/>
                        <a:sym typeface="IBM Plex Sans"/>
                      </a:endParaRPr>
                    </a:p>
                  </a:txBody>
                  <a:tcPr marL="91425" marR="91425" marT="91425" marB="91425"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901693345"/>
                  </a:ext>
                </a:extLst>
              </a:tr>
              <a:tr h="915768">
                <a:tc>
                  <a:txBody>
                    <a:bodyPr/>
                    <a:lstStyle/>
                    <a:p>
                      <a:pPr marL="0" lvl="0" indent="0" algn="l" rtl="0">
                        <a:lnSpc>
                          <a:spcPct val="112000"/>
                        </a:lnSpc>
                        <a:spcBef>
                          <a:spcPts val="1100"/>
                        </a:spcBef>
                        <a:spcAft>
                          <a:spcPts val="0"/>
                        </a:spcAft>
                        <a:buNone/>
                      </a:pPr>
                      <a:r>
                        <a:rPr lang="en-US" sz="1000" dirty="0">
                          <a:solidFill>
                            <a:schemeClr val="tx1"/>
                          </a:solidFill>
                          <a:latin typeface="IBM Plex Sans" panose="020B0503050203000203" pitchFamily="34" charset="0"/>
                          <a:ea typeface="IBM Plex Sans"/>
                          <a:cs typeface="IBM Plex Sans"/>
                          <a:sym typeface="IBM Plex Sans"/>
                        </a:rPr>
                        <a:t>John Smith</a:t>
                      </a: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ea typeface="IBM Plex Sans"/>
                          <a:cs typeface="IBM Plex Sans"/>
                          <a:sym typeface="IBM Plex Sans"/>
                        </a:rPr>
                        <a:t>COO</a:t>
                      </a: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ea typeface="IBM Plex Sans"/>
                          <a:cs typeface="IBM Plex Sans"/>
                          <a:sym typeface="IBM Plex Sans"/>
                        </a:rPr>
                        <a:t>15 years in the technology industry, 5 years as COO</a:t>
                      </a: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ea typeface="IBM Plex Sans"/>
                          <a:cs typeface="Arial"/>
                          <a:sym typeface="IBM Plex Sans"/>
                        </a:rPr>
                        <a:t>Strong leadership, operational management, driving efficiency </a:t>
                      </a: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ea typeface="IBM Plex Sans"/>
                          <a:cs typeface="Arial"/>
                          <a:sym typeface="IBM Plex Sans"/>
                        </a:rPr>
                        <a:t>International market expansion, financial strategy</a:t>
                      </a: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ea typeface="IBM Plex Sans"/>
                          <a:cs typeface="Arial"/>
                          <a:sym typeface="IBM Plex Sans"/>
                        </a:rPr>
                        <a:t>7/10</a:t>
                      </a: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r>
                        <a:rPr lang="en-US" sz="1000" b="0" i="0" u="none" strike="noStrike" cap="none" dirty="0">
                          <a:solidFill>
                            <a:schemeClr val="tx1"/>
                          </a:solidFill>
                          <a:latin typeface="IBM Plex Sans" panose="020B0503050203000203" pitchFamily="34" charset="0"/>
                          <a:ea typeface="IBM Plex Sans"/>
                          <a:cs typeface="Arial"/>
                          <a:sym typeface="IBM Plex Sans"/>
                        </a:rPr>
                        <a:t>Enroll in advanced finance and international business courses</a:t>
                      </a: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2988039985"/>
                  </a:ext>
                </a:extLst>
              </a:tr>
              <a:tr h="737744">
                <a:tc>
                  <a:txBody>
                    <a:bodyPr/>
                    <a:lstStyle/>
                    <a:p>
                      <a:pPr marL="0" lvl="0" indent="0" algn="l" rtl="0">
                        <a:lnSpc>
                          <a:spcPct val="112000"/>
                        </a:lnSpc>
                        <a:spcBef>
                          <a:spcPts val="110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marR="0" lvl="0" indent="0" algn="l" rtl="0">
                        <a:lnSpc>
                          <a:spcPct val="112000"/>
                        </a:lnSpc>
                        <a:spcBef>
                          <a:spcPts val="0"/>
                        </a:spcBef>
                        <a:spcAft>
                          <a:spcPts val="0"/>
                        </a:spcAft>
                        <a:buClr>
                          <a:srgbClr val="000000"/>
                        </a:buClr>
                        <a:buFont typeface="Arial"/>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237788400"/>
                  </a:ext>
                </a:extLst>
              </a:tr>
              <a:tr h="737744">
                <a:tc>
                  <a:txBody>
                    <a:bodyPr/>
                    <a:lstStyle/>
                    <a:p>
                      <a:pPr marL="0" lvl="0" indent="0" algn="l" rtl="0">
                        <a:lnSpc>
                          <a:spcPct val="112000"/>
                        </a:lnSpc>
                        <a:spcBef>
                          <a:spcPts val="0"/>
                        </a:spcBef>
                        <a:spcAft>
                          <a:spcPts val="0"/>
                        </a:spcAft>
                        <a:buNone/>
                      </a:pPr>
                      <a:endParaRPr lang="en-US" sz="1000" b="0" i="0" u="none" strike="noStrike" cap="none"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3134554586"/>
                  </a:ext>
                </a:extLst>
              </a:tr>
              <a:tr h="737744">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extLst>
                  <a:ext uri="{0D108BD9-81ED-4DB2-BD59-A6C34878D82A}">
                    <a16:rowId xmlns:a16="http://schemas.microsoft.com/office/drawing/2014/main" val="1378622589"/>
                  </a:ext>
                </a:extLst>
              </a:tr>
            </a:tbl>
          </a:graphicData>
        </a:graphic>
      </p:graphicFrame>
    </p:spTree>
    <p:extLst>
      <p:ext uri="{BB962C8B-B14F-4D97-AF65-F5344CB8AC3E}">
        <p14:creationId xmlns:p14="http://schemas.microsoft.com/office/powerpoint/2010/main" val="3660668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
          <a:extLst>
            <a:ext uri="{FF2B5EF4-FFF2-40B4-BE49-F238E27FC236}">
              <a16:creationId xmlns:a16="http://schemas.microsoft.com/office/drawing/2014/main" id="{B8FAF14B-08BE-5263-068C-55B46E707AC7}"/>
            </a:ext>
          </a:extLst>
        </p:cNvPr>
        <p:cNvGrpSpPr/>
        <p:nvPr/>
      </p:nvGrpSpPr>
      <p:grpSpPr>
        <a:xfrm>
          <a:off x="0" y="0"/>
          <a:ext cx="0" cy="0"/>
          <a:chOff x="0" y="0"/>
          <a:chExt cx="0" cy="0"/>
        </a:xfrm>
      </p:grpSpPr>
      <p:sp>
        <p:nvSpPr>
          <p:cNvPr id="47" name="Google Shape;47;p9">
            <a:extLst>
              <a:ext uri="{FF2B5EF4-FFF2-40B4-BE49-F238E27FC236}">
                <a16:creationId xmlns:a16="http://schemas.microsoft.com/office/drawing/2014/main" id="{FF4EDC45-59BA-39E7-7E81-088C97877C75}"/>
              </a:ext>
            </a:extLst>
          </p:cNvPr>
          <p:cNvSpPr txBox="1">
            <a:spLocks noGrp="1"/>
          </p:cNvSpPr>
          <p:nvPr>
            <p:ph type="title"/>
          </p:nvPr>
        </p:nvSpPr>
        <p:spPr>
          <a:xfrm>
            <a:off x="425075" y="525475"/>
            <a:ext cx="8325600" cy="499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2700"/>
              <a:buFont typeface="IBM Plex Sans"/>
              <a:buNone/>
            </a:pPr>
            <a:r>
              <a:rPr lang="en-US" b="1" dirty="0">
                <a:latin typeface="IBM Plex Sans" panose="020B0503050203000203" pitchFamily="34" charset="0"/>
              </a:rPr>
              <a:t>External Succession Candidates</a:t>
            </a:r>
            <a:endParaRPr sz="1700" i="1" dirty="0">
              <a:solidFill>
                <a:schemeClr val="dk2"/>
              </a:solidFill>
              <a:latin typeface="IBM Plex Sans" panose="020B0503050203000203" pitchFamily="34" charset="0"/>
            </a:endParaRPr>
          </a:p>
        </p:txBody>
      </p:sp>
      <p:sp>
        <p:nvSpPr>
          <p:cNvPr id="49" name="Google Shape;49;p9">
            <a:extLst>
              <a:ext uri="{FF2B5EF4-FFF2-40B4-BE49-F238E27FC236}">
                <a16:creationId xmlns:a16="http://schemas.microsoft.com/office/drawing/2014/main" id="{D4D0581D-ADC1-69F5-E240-DD02238EC060}"/>
              </a:ext>
            </a:extLst>
          </p:cNvPr>
          <p:cNvSpPr txBox="1"/>
          <p:nvPr/>
        </p:nvSpPr>
        <p:spPr>
          <a:xfrm>
            <a:off x="425075" y="5412506"/>
            <a:ext cx="1518600" cy="222900"/>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Clr>
                <a:schemeClr val="dk2"/>
              </a:buClr>
              <a:buSzPts val="1300"/>
              <a:buFont typeface="Arial"/>
              <a:buNone/>
            </a:pPr>
            <a:r>
              <a:rPr lang="en-US" b="1" dirty="0">
                <a:solidFill>
                  <a:schemeClr val="dk1"/>
                </a:solidFill>
                <a:latin typeface="IBM Plex Sans" panose="020B0503050203000203" pitchFamily="34" charset="0"/>
                <a:ea typeface="IBM Plex Sans"/>
                <a:cs typeface="IBM Plex Sans"/>
                <a:sym typeface="IBM Plex Sans"/>
              </a:rPr>
              <a:t>Notes:</a:t>
            </a:r>
            <a:endParaRPr b="1" i="0" strike="noStrike" cap="none" dirty="0">
              <a:solidFill>
                <a:schemeClr val="dk1"/>
              </a:solidFill>
              <a:latin typeface="IBM Plex Sans" panose="020B0503050203000203" pitchFamily="34" charset="0"/>
              <a:ea typeface="IBM Plex Sans"/>
              <a:cs typeface="IBM Plex Sans"/>
              <a:sym typeface="IBM Plex Sans"/>
            </a:endParaRPr>
          </a:p>
        </p:txBody>
      </p:sp>
      <p:sp>
        <p:nvSpPr>
          <p:cNvPr id="50" name="Google Shape;50;p9">
            <a:extLst>
              <a:ext uri="{FF2B5EF4-FFF2-40B4-BE49-F238E27FC236}">
                <a16:creationId xmlns:a16="http://schemas.microsoft.com/office/drawing/2014/main" id="{F0D656BF-49EE-DA5D-FDCA-E75A3AD23455}"/>
              </a:ext>
            </a:extLst>
          </p:cNvPr>
          <p:cNvSpPr txBox="1">
            <a:spLocks noGrp="1"/>
          </p:cNvSpPr>
          <p:nvPr>
            <p:ph type="subTitle" idx="2"/>
          </p:nvPr>
        </p:nvSpPr>
        <p:spPr>
          <a:xfrm>
            <a:off x="411175" y="1144350"/>
            <a:ext cx="9855900" cy="252650"/>
          </a:xfrm>
          <a:prstGeom prst="rect">
            <a:avLst/>
          </a:prstGeom>
          <a:noFill/>
          <a:ln>
            <a:noFill/>
          </a:ln>
        </p:spPr>
        <p:txBody>
          <a:bodyPr spcFirstLastPara="1" wrap="square" lIns="0" tIns="0" rIns="0" bIns="0" anchor="t" anchorCtr="0">
            <a:noAutofit/>
          </a:bodyPr>
          <a:lstStyle/>
          <a:p>
            <a:pPr marL="0" indent="0">
              <a:spcBef>
                <a:spcPts val="0"/>
              </a:spcBef>
            </a:pPr>
            <a:r>
              <a:rPr lang="en-GB" sz="1200" b="0" i="0" dirty="0">
                <a:latin typeface="IBM Plex Sans" panose="020B0503050203000203" pitchFamily="34" charset="0"/>
              </a:rPr>
              <a:t>List potential external candidates for the CEO position.</a:t>
            </a:r>
          </a:p>
        </p:txBody>
      </p:sp>
      <p:graphicFrame>
        <p:nvGraphicFramePr>
          <p:cNvPr id="2" name="Table 1">
            <a:extLst>
              <a:ext uri="{FF2B5EF4-FFF2-40B4-BE49-F238E27FC236}">
                <a16:creationId xmlns:a16="http://schemas.microsoft.com/office/drawing/2014/main" id="{F6421BBB-DDC7-F5ED-738D-566C35FD523B}"/>
              </a:ext>
            </a:extLst>
          </p:cNvPr>
          <p:cNvGraphicFramePr>
            <a:graphicFrameLocks noGrp="1"/>
          </p:cNvGraphicFramePr>
          <p:nvPr>
            <p:extLst>
              <p:ext uri="{D42A27DB-BD31-4B8C-83A1-F6EECF244321}">
                <p14:modId xmlns:p14="http://schemas.microsoft.com/office/powerpoint/2010/main" val="1844866319"/>
              </p:ext>
            </p:extLst>
          </p:nvPr>
        </p:nvGraphicFramePr>
        <p:xfrm>
          <a:off x="425075" y="1516375"/>
          <a:ext cx="9841998" cy="3717107"/>
        </p:xfrm>
        <a:graphic>
          <a:graphicData uri="http://schemas.openxmlformats.org/drawingml/2006/table">
            <a:tbl>
              <a:tblPr>
                <a:noFill/>
                <a:tableStyleId>{32920CD3-0690-43B5-BF27-7E1FC105841D}</a:tableStyleId>
              </a:tblPr>
              <a:tblGrid>
                <a:gridCol w="1014376">
                  <a:extLst>
                    <a:ext uri="{9D8B030D-6E8A-4147-A177-3AD203B41FA5}">
                      <a16:colId xmlns:a16="http://schemas.microsoft.com/office/drawing/2014/main" val="1409974357"/>
                    </a:ext>
                  </a:extLst>
                </a:gridCol>
                <a:gridCol w="1014376">
                  <a:extLst>
                    <a:ext uri="{9D8B030D-6E8A-4147-A177-3AD203B41FA5}">
                      <a16:colId xmlns:a16="http://schemas.microsoft.com/office/drawing/2014/main" val="3783546803"/>
                    </a:ext>
                  </a:extLst>
                </a:gridCol>
                <a:gridCol w="1449325">
                  <a:extLst>
                    <a:ext uri="{9D8B030D-6E8A-4147-A177-3AD203B41FA5}">
                      <a16:colId xmlns:a16="http://schemas.microsoft.com/office/drawing/2014/main" val="3611991244"/>
                    </a:ext>
                  </a:extLst>
                </a:gridCol>
                <a:gridCol w="1449325">
                  <a:extLst>
                    <a:ext uri="{9D8B030D-6E8A-4147-A177-3AD203B41FA5}">
                      <a16:colId xmlns:a16="http://schemas.microsoft.com/office/drawing/2014/main" val="2037237448"/>
                    </a:ext>
                  </a:extLst>
                </a:gridCol>
                <a:gridCol w="1449325">
                  <a:extLst>
                    <a:ext uri="{9D8B030D-6E8A-4147-A177-3AD203B41FA5}">
                      <a16:colId xmlns:a16="http://schemas.microsoft.com/office/drawing/2014/main" val="1787735700"/>
                    </a:ext>
                  </a:extLst>
                </a:gridCol>
                <a:gridCol w="1067230">
                  <a:extLst>
                    <a:ext uri="{9D8B030D-6E8A-4147-A177-3AD203B41FA5}">
                      <a16:colId xmlns:a16="http://schemas.microsoft.com/office/drawing/2014/main" val="3171825074"/>
                    </a:ext>
                  </a:extLst>
                </a:gridCol>
                <a:gridCol w="2398041">
                  <a:extLst>
                    <a:ext uri="{9D8B030D-6E8A-4147-A177-3AD203B41FA5}">
                      <a16:colId xmlns:a16="http://schemas.microsoft.com/office/drawing/2014/main" val="2658176542"/>
                    </a:ext>
                  </a:extLst>
                </a:gridCol>
              </a:tblGrid>
              <a:tr h="588107">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Name</a:t>
                      </a:r>
                    </a:p>
                  </a:txBody>
                  <a:tcPr marL="91425" marR="91425" marT="91425" marB="91425"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Current role</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Experience</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Strengths</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Areas for development</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dirty="0">
                          <a:solidFill>
                            <a:schemeClr val="dk1"/>
                          </a:solidFill>
                          <a:latin typeface="IBM Plex Sans SemiBold" panose="020B0503050203000203" pitchFamily="34" charset="0"/>
                          <a:ea typeface="IBM Plex Sans"/>
                          <a:cs typeface="IBM Plex Sans"/>
                          <a:sym typeface="IBM Plex Sans"/>
                        </a:rPr>
                        <a:t>Suitability ranking</a:t>
                      </a:r>
                    </a:p>
                  </a:txBody>
                  <a:tcPr marL="91425" marR="91425" marT="91425" marB="91425"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tc>
                  <a:txBody>
                    <a:bodyPr/>
                    <a:lstStyle/>
                    <a:p>
                      <a:pPr marL="0" lvl="0" indent="0" algn="ctr" rtl="0">
                        <a:spcBef>
                          <a:spcPts val="0"/>
                        </a:spcBef>
                        <a:spcAft>
                          <a:spcPts val="0"/>
                        </a:spcAft>
                        <a:buNone/>
                      </a:pPr>
                      <a:r>
                        <a:rPr lang="en-US" sz="1300" b="1" i="0" noProof="0" dirty="0">
                          <a:solidFill>
                            <a:schemeClr val="dk1"/>
                          </a:solidFill>
                          <a:latin typeface="IBM Plex Sans SemiBold" panose="020B0503050203000203" pitchFamily="34" charset="0"/>
                          <a:ea typeface="IBM Plex Sans"/>
                          <a:cs typeface="IBM Plex Sans"/>
                          <a:sym typeface="IBM Plex Sans"/>
                        </a:rPr>
                        <a:t>Development plan</a:t>
                      </a:r>
                      <a:endParaRPr lang="en-US" sz="1300" b="1" i="0" dirty="0">
                        <a:solidFill>
                          <a:schemeClr val="dk1"/>
                        </a:solidFill>
                        <a:latin typeface="IBM Plex Sans SemiBold" panose="020B0503050203000203" pitchFamily="34" charset="0"/>
                        <a:ea typeface="IBM Plex Sans"/>
                        <a:cs typeface="IBM Plex Sans"/>
                        <a:sym typeface="IBM Plex Sans"/>
                      </a:endParaRPr>
                    </a:p>
                  </a:txBody>
                  <a:tcPr marL="91425" marR="91425" marT="91425" marB="91425"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901693345"/>
                  </a:ext>
                </a:extLst>
              </a:tr>
              <a:tr h="782250">
                <a:tc>
                  <a:txBody>
                    <a:bodyPr/>
                    <a:lstStyle/>
                    <a:p>
                      <a:pPr marL="0" lvl="0" indent="0" algn="l" rtl="0">
                        <a:lnSpc>
                          <a:spcPct val="112000"/>
                        </a:lnSpc>
                        <a:spcBef>
                          <a:spcPts val="110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2988039985"/>
                  </a:ext>
                </a:extLst>
              </a:tr>
              <a:tr h="782250">
                <a:tc>
                  <a:txBody>
                    <a:bodyPr/>
                    <a:lstStyle/>
                    <a:p>
                      <a:pPr marL="0" lvl="0" indent="0" algn="l" rtl="0">
                        <a:lnSpc>
                          <a:spcPct val="112000"/>
                        </a:lnSpc>
                        <a:spcBef>
                          <a:spcPts val="110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110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marR="0" lvl="0" indent="0" algn="l" rtl="0">
                        <a:lnSpc>
                          <a:spcPct val="112000"/>
                        </a:lnSpc>
                        <a:spcBef>
                          <a:spcPts val="0"/>
                        </a:spcBef>
                        <a:spcAft>
                          <a:spcPts val="0"/>
                        </a:spcAft>
                        <a:buClr>
                          <a:srgbClr val="000000"/>
                        </a:buClr>
                        <a:buFont typeface="Arial"/>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237788400"/>
                  </a:ext>
                </a:extLst>
              </a:tr>
              <a:tr h="782250">
                <a:tc>
                  <a:txBody>
                    <a:bodyPr/>
                    <a:lstStyle/>
                    <a:p>
                      <a:pPr marL="0" lvl="0" indent="0" algn="l" rtl="0">
                        <a:lnSpc>
                          <a:spcPct val="112000"/>
                        </a:lnSpc>
                        <a:spcBef>
                          <a:spcPts val="0"/>
                        </a:spcBef>
                        <a:spcAft>
                          <a:spcPts val="0"/>
                        </a:spcAft>
                        <a:buNone/>
                      </a:pPr>
                      <a:endParaRPr lang="en-US" sz="1000" b="0" i="0" u="none" strike="noStrike" cap="none"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b="0" i="0" u="none" strike="noStrike" cap="none" dirty="0">
                        <a:solidFill>
                          <a:schemeClr val="tx1"/>
                        </a:solidFill>
                        <a:latin typeface="IBM Plex Sans" panose="020B0503050203000203" pitchFamily="34" charset="0"/>
                        <a:ea typeface="IBM Plex Sans"/>
                        <a:cs typeface="Arial"/>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solidFill>
                        <a:srgbClr val="CACFE6"/>
                      </a:solidFill>
                      <a:prstDash val="solid"/>
                      <a:round/>
                      <a:headEnd type="none" w="med" len="med"/>
                      <a:tailEnd type="none" w="med" len="med"/>
                    </a:lnB>
                  </a:tcPr>
                </a:tc>
                <a:extLst>
                  <a:ext uri="{0D108BD9-81ED-4DB2-BD59-A6C34878D82A}">
                    <a16:rowId xmlns:a16="http://schemas.microsoft.com/office/drawing/2014/main" val="3134554586"/>
                  </a:ext>
                </a:extLst>
              </a:tr>
              <a:tr h="782250">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marL="0" lvl="0" indent="0" algn="l" rtl="0">
                        <a:lnSpc>
                          <a:spcPct val="112000"/>
                        </a:lnSpc>
                        <a:spcBef>
                          <a:spcPts val="0"/>
                        </a:spcBef>
                        <a:spcAft>
                          <a:spcPts val="0"/>
                        </a:spcAft>
                        <a:buNone/>
                      </a:pPr>
                      <a:endParaRPr lang="en-US" sz="1000" dirty="0">
                        <a:solidFill>
                          <a:schemeClr val="tx1"/>
                        </a:solidFill>
                        <a:latin typeface="IBM Plex Sans" panose="020B0503050203000203" pitchFamily="34" charset="0"/>
                        <a:ea typeface="IBM Plex Sans"/>
                        <a:cs typeface="IBM Plex Sans"/>
                        <a:sym typeface="IBM Plex Sans"/>
                      </a:endParaRPr>
                    </a:p>
                  </a:txBody>
                  <a:tcPr marL="91425" marR="91425" marT="91425" marB="91425">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CACFE6"/>
                      </a:solidFill>
                      <a:prstDash val="solid"/>
                      <a:round/>
                      <a:headEnd type="none" w="med" len="med"/>
                      <a:tailEnd type="none" w="med" len="med"/>
                    </a:lnT>
                    <a:lnB w="9525" cap="flat" cmpd="sng" algn="ctr">
                      <a:noFill/>
                      <a:prstDash val="solid"/>
                      <a:round/>
                      <a:headEnd type="none" w="med" len="med"/>
                      <a:tailEnd type="none" w="med" len="med"/>
                    </a:lnB>
                  </a:tcPr>
                </a:tc>
                <a:extLst>
                  <a:ext uri="{0D108BD9-81ED-4DB2-BD59-A6C34878D82A}">
                    <a16:rowId xmlns:a16="http://schemas.microsoft.com/office/drawing/2014/main" val="1378622589"/>
                  </a:ext>
                </a:extLst>
              </a:tr>
            </a:tbl>
          </a:graphicData>
        </a:graphic>
      </p:graphicFrame>
      <p:sp>
        <p:nvSpPr>
          <p:cNvPr id="3" name="Google Shape;48;p9">
            <a:extLst>
              <a:ext uri="{FF2B5EF4-FFF2-40B4-BE49-F238E27FC236}">
                <a16:creationId xmlns:a16="http://schemas.microsoft.com/office/drawing/2014/main" id="{3458F415-E091-E620-575D-74392104726F}"/>
              </a:ext>
            </a:extLst>
          </p:cNvPr>
          <p:cNvSpPr/>
          <p:nvPr/>
        </p:nvSpPr>
        <p:spPr>
          <a:xfrm>
            <a:off x="418050" y="5723406"/>
            <a:ext cx="9855900" cy="1398065"/>
          </a:xfrm>
          <a:prstGeom prst="roundRect">
            <a:avLst>
              <a:gd name="adj" fmla="val 7400"/>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a:lnSpc>
                <a:spcPct val="112000"/>
              </a:lnSpc>
              <a:spcAft>
                <a:spcPts val="400"/>
              </a:spcAft>
            </a:pPr>
            <a:endParaRPr sz="1000" dirty="0">
              <a:solidFill>
                <a:schemeClr val="tx1"/>
              </a:solidFill>
              <a:latin typeface="IBM Plex Sans" panose="020B0503050203000203" pitchFamily="34" charset="0"/>
              <a:sym typeface="IBM Plex Sans Condensed"/>
            </a:endParaRPr>
          </a:p>
        </p:txBody>
      </p:sp>
    </p:spTree>
    <p:extLst>
      <p:ext uri="{BB962C8B-B14F-4D97-AF65-F5344CB8AC3E}">
        <p14:creationId xmlns:p14="http://schemas.microsoft.com/office/powerpoint/2010/main" val="366661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425075" y="525475"/>
            <a:ext cx="8325600" cy="499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2700"/>
              <a:buFont typeface="IBM Plex Sans"/>
              <a:buNone/>
            </a:pPr>
            <a:r>
              <a:rPr lang="en-US" sz="2600" b="1" dirty="0">
                <a:latin typeface="IBM Plex Sans" panose="020B0503050203000203" pitchFamily="34" charset="0"/>
              </a:rPr>
              <a:t>Plan for Recruiting or Developing Candidates</a:t>
            </a:r>
            <a:endParaRPr lang="en-US" sz="1700" i="1" dirty="0">
              <a:solidFill>
                <a:schemeClr val="dk2"/>
              </a:solidFill>
              <a:latin typeface="IBM Plex Sans" panose="020B0503050203000203" pitchFamily="34" charset="0"/>
            </a:endParaRPr>
          </a:p>
        </p:txBody>
      </p:sp>
      <p:sp>
        <p:nvSpPr>
          <p:cNvPr id="94" name="Google Shape;94;p14"/>
          <p:cNvSpPr/>
          <p:nvPr/>
        </p:nvSpPr>
        <p:spPr>
          <a:xfrm>
            <a:off x="416359" y="1766170"/>
            <a:ext cx="4835092" cy="5373666"/>
          </a:xfrm>
          <a:prstGeom prst="roundRect">
            <a:avLst>
              <a:gd name="adj" fmla="val 2973"/>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a:lnSpc>
                <a:spcPct val="112000"/>
              </a:lnSpc>
              <a:spcAft>
                <a:spcPts val="400"/>
              </a:spcAft>
            </a:pPr>
            <a:r>
              <a:rPr lang="en-US" sz="1000" b="1" dirty="0">
                <a:solidFill>
                  <a:schemeClr val="tx1"/>
                </a:solidFill>
                <a:latin typeface="IBM Plex Sans" panose="020B0503050203000203" pitchFamily="34" charset="0"/>
                <a:sym typeface="IBM Plex Sans Condensed"/>
              </a:rPr>
              <a:t>Recruitment process and timeline</a:t>
            </a: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r>
              <a:rPr lang="en-US" sz="1000" b="1" dirty="0">
                <a:solidFill>
                  <a:schemeClr val="tx1"/>
                </a:solidFill>
                <a:latin typeface="IBM Plex Sans" panose="020B0503050203000203" pitchFamily="34" charset="0"/>
                <a:sym typeface="IBM Plex Sans Condensed"/>
              </a:rPr>
              <a:t>Development programs for internal candidates </a:t>
            </a: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r>
              <a:rPr lang="en-US" sz="1000" b="1" dirty="0">
                <a:solidFill>
                  <a:schemeClr val="tx1"/>
                </a:solidFill>
                <a:latin typeface="IBM Plex Sans" panose="020B0503050203000203" pitchFamily="34" charset="0"/>
                <a:sym typeface="IBM Plex Sans Condensed"/>
              </a:rPr>
              <a:t>Budget and resources allocation for the success process</a:t>
            </a:r>
          </a:p>
          <a:p>
            <a:pPr>
              <a:lnSpc>
                <a:spcPct val="112000"/>
              </a:lnSpc>
              <a:spcAft>
                <a:spcPts val="400"/>
              </a:spcAft>
            </a:pPr>
            <a:endParaRPr sz="1000" dirty="0">
              <a:solidFill>
                <a:schemeClr val="tx1"/>
              </a:solidFill>
              <a:latin typeface="IBM Plex Sans" panose="020B0503050203000203" pitchFamily="34" charset="0"/>
              <a:sym typeface="IBM Plex Sans Condensed"/>
            </a:endParaRPr>
          </a:p>
        </p:txBody>
      </p:sp>
      <p:sp>
        <p:nvSpPr>
          <p:cNvPr id="2" name="Google Shape;94;p14">
            <a:extLst>
              <a:ext uri="{FF2B5EF4-FFF2-40B4-BE49-F238E27FC236}">
                <a16:creationId xmlns:a16="http://schemas.microsoft.com/office/drawing/2014/main" id="{9C2DCF76-9EE9-3731-C9DB-ED53411C7F8C}"/>
              </a:ext>
            </a:extLst>
          </p:cNvPr>
          <p:cNvSpPr/>
          <p:nvPr/>
        </p:nvSpPr>
        <p:spPr>
          <a:xfrm>
            <a:off x="5440363" y="1766170"/>
            <a:ext cx="4840287" cy="5373666"/>
          </a:xfrm>
          <a:prstGeom prst="roundRect">
            <a:avLst>
              <a:gd name="adj" fmla="val 3636"/>
            </a:avLst>
          </a:prstGeom>
          <a:solidFill>
            <a:srgbClr val="FFFFFF"/>
          </a:solidFill>
          <a:ln w="12700" cap="flat" cmpd="sng">
            <a:solidFill>
              <a:srgbClr val="CACFE6"/>
            </a:solidFill>
            <a:prstDash val="solid"/>
            <a:miter lim="800000"/>
            <a:headEnd type="none" w="sm" len="sm"/>
            <a:tailEnd type="none" w="sm" len="sm"/>
          </a:ln>
        </p:spPr>
        <p:txBody>
          <a:bodyPr spcFirstLastPara="1" wrap="square" lIns="117400" tIns="117400" rIns="117400" bIns="117400" anchor="t" anchorCtr="0">
            <a:noAutofit/>
          </a:bodyPr>
          <a:lstStyle/>
          <a:p>
            <a:pPr>
              <a:lnSpc>
                <a:spcPct val="112000"/>
              </a:lnSpc>
              <a:spcAft>
                <a:spcPts val="400"/>
              </a:spcAft>
            </a:pPr>
            <a:r>
              <a:rPr lang="en-US" sz="1000" b="1" dirty="0">
                <a:solidFill>
                  <a:schemeClr val="tx1"/>
                </a:solidFill>
                <a:latin typeface="IBM Plex Sans" panose="020B0503050203000203" pitchFamily="34" charset="0"/>
                <a:sym typeface="IBM Plex Sans Condensed"/>
              </a:rPr>
              <a:t>Recruitment process and timeline</a:t>
            </a: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endParaRPr lang="en-US" sz="1000" dirty="0">
              <a:solidFill>
                <a:schemeClr val="tx1"/>
              </a:solidFill>
              <a:latin typeface="IBM Plex Sans" panose="020B0503050203000203" pitchFamily="34" charset="0"/>
              <a:sym typeface="IBM Plex Sans Condensed"/>
            </a:endParaRPr>
          </a:p>
          <a:p>
            <a:pPr>
              <a:lnSpc>
                <a:spcPct val="112000"/>
              </a:lnSpc>
              <a:spcAft>
                <a:spcPts val="400"/>
              </a:spcAft>
            </a:pPr>
            <a:r>
              <a:rPr lang="en-GB" sz="1000" b="1" dirty="0">
                <a:solidFill>
                  <a:schemeClr val="tx1"/>
                </a:solidFill>
                <a:latin typeface="IBM Plex Sans" panose="020B0503050203000203" pitchFamily="34" charset="0"/>
              </a:rPr>
              <a:t>Criteria for selecting recruitment firms or consultants</a:t>
            </a:r>
          </a:p>
          <a:p>
            <a:pPr>
              <a:lnSpc>
                <a:spcPct val="112000"/>
              </a:lnSpc>
              <a:spcAft>
                <a:spcPts val="400"/>
              </a:spcAft>
            </a:pPr>
            <a:endParaRPr lang="en-GB" sz="1000" dirty="0">
              <a:solidFill>
                <a:schemeClr val="tx1"/>
              </a:solidFill>
              <a:latin typeface="IBM Plex Sans" panose="020B0503050203000203" pitchFamily="34" charset="0"/>
            </a:endParaRPr>
          </a:p>
          <a:p>
            <a:pPr>
              <a:lnSpc>
                <a:spcPct val="112000"/>
              </a:lnSpc>
              <a:spcAft>
                <a:spcPts val="400"/>
              </a:spcAft>
            </a:pPr>
            <a:endParaRPr lang="en-GB" sz="1000" dirty="0">
              <a:solidFill>
                <a:schemeClr val="tx1"/>
              </a:solidFill>
              <a:latin typeface="IBM Plex Sans" panose="020B0503050203000203" pitchFamily="34" charset="0"/>
            </a:endParaRPr>
          </a:p>
          <a:p>
            <a:pPr>
              <a:lnSpc>
                <a:spcPct val="112000"/>
              </a:lnSpc>
              <a:spcAft>
                <a:spcPts val="400"/>
              </a:spcAft>
            </a:pPr>
            <a:endParaRPr lang="en-GB" sz="1000" dirty="0">
              <a:solidFill>
                <a:schemeClr val="tx1"/>
              </a:solidFill>
              <a:latin typeface="IBM Plex Sans" panose="020B0503050203000203" pitchFamily="34" charset="0"/>
            </a:endParaRPr>
          </a:p>
          <a:p>
            <a:pPr>
              <a:lnSpc>
                <a:spcPct val="112000"/>
              </a:lnSpc>
              <a:spcAft>
                <a:spcPts val="400"/>
              </a:spcAft>
            </a:pPr>
            <a:endParaRPr lang="en-GB" sz="1000" dirty="0">
              <a:solidFill>
                <a:schemeClr val="tx1"/>
              </a:solidFill>
              <a:latin typeface="IBM Plex Sans" panose="020B0503050203000203" pitchFamily="34" charset="0"/>
            </a:endParaRPr>
          </a:p>
          <a:p>
            <a:pPr>
              <a:lnSpc>
                <a:spcPct val="112000"/>
              </a:lnSpc>
              <a:spcAft>
                <a:spcPts val="400"/>
              </a:spcAft>
            </a:pPr>
            <a:endParaRPr lang="en-GB" sz="1000" dirty="0">
              <a:solidFill>
                <a:schemeClr val="tx1"/>
              </a:solidFill>
              <a:latin typeface="IBM Plex Sans" panose="020B0503050203000203" pitchFamily="34" charset="0"/>
            </a:endParaRPr>
          </a:p>
          <a:p>
            <a:pPr>
              <a:lnSpc>
                <a:spcPct val="112000"/>
              </a:lnSpc>
              <a:spcAft>
                <a:spcPts val="400"/>
              </a:spcAft>
            </a:pPr>
            <a:endParaRPr lang="en-GB" sz="1000" dirty="0">
              <a:solidFill>
                <a:schemeClr val="tx1"/>
              </a:solidFill>
              <a:latin typeface="IBM Plex Sans" panose="020B0503050203000203" pitchFamily="34" charset="0"/>
            </a:endParaRPr>
          </a:p>
          <a:p>
            <a:pPr>
              <a:lnSpc>
                <a:spcPct val="112000"/>
              </a:lnSpc>
              <a:spcAft>
                <a:spcPts val="400"/>
              </a:spcAft>
            </a:pPr>
            <a:endParaRPr lang="en-GB" sz="1000" dirty="0">
              <a:solidFill>
                <a:schemeClr val="tx1"/>
              </a:solidFill>
              <a:latin typeface="IBM Plex Sans" panose="020B0503050203000203" pitchFamily="34" charset="0"/>
            </a:endParaRPr>
          </a:p>
          <a:p>
            <a:pPr>
              <a:lnSpc>
                <a:spcPct val="112000"/>
              </a:lnSpc>
              <a:spcAft>
                <a:spcPts val="400"/>
              </a:spcAft>
            </a:pPr>
            <a:r>
              <a:rPr lang="en-US" sz="1000" b="1" dirty="0">
                <a:solidFill>
                  <a:schemeClr val="tx1"/>
                </a:solidFill>
                <a:latin typeface="IBM Plex Sans" panose="020B0503050203000203" pitchFamily="34" charset="0"/>
                <a:sym typeface="IBM Plex Sans Condensed"/>
              </a:rPr>
              <a:t>Budget and resources allocation for the success process</a:t>
            </a:r>
          </a:p>
          <a:p>
            <a:pPr>
              <a:lnSpc>
                <a:spcPct val="112000"/>
              </a:lnSpc>
              <a:spcAft>
                <a:spcPts val="400"/>
              </a:spcAft>
            </a:pPr>
            <a:endParaRPr sz="1000" dirty="0">
              <a:solidFill>
                <a:schemeClr val="tx1"/>
              </a:solidFill>
              <a:latin typeface="IBM Plex Sans" panose="020B0503050203000203" pitchFamily="34" charset="0"/>
              <a:sym typeface="IBM Plex Sans Condensed"/>
            </a:endParaRPr>
          </a:p>
        </p:txBody>
      </p:sp>
      <p:sp>
        <p:nvSpPr>
          <p:cNvPr id="5" name="Google Shape;96;p14">
            <a:extLst>
              <a:ext uri="{FF2B5EF4-FFF2-40B4-BE49-F238E27FC236}">
                <a16:creationId xmlns:a16="http://schemas.microsoft.com/office/drawing/2014/main" id="{D6001DAD-A269-5D95-C9F7-2F757FD094D4}"/>
              </a:ext>
            </a:extLst>
          </p:cNvPr>
          <p:cNvSpPr txBox="1">
            <a:spLocks/>
          </p:cNvSpPr>
          <p:nvPr/>
        </p:nvSpPr>
        <p:spPr>
          <a:xfrm>
            <a:off x="425075" y="1343441"/>
            <a:ext cx="4680137" cy="29163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25000"/>
              </a:lnSpc>
              <a:spcBef>
                <a:spcPts val="1100"/>
              </a:spcBef>
              <a:spcAft>
                <a:spcPts val="0"/>
              </a:spcAft>
              <a:buClr>
                <a:schemeClr val="dk2"/>
              </a:buClr>
              <a:buSzPts val="1500"/>
              <a:buFont typeface="IBM Plex Sans"/>
              <a:buNone/>
              <a:defRPr sz="1500" b="1" i="1" u="none" strike="noStrike" cap="none">
                <a:solidFill>
                  <a:schemeClr val="dk1"/>
                </a:solidFill>
                <a:latin typeface="IBM Plex Sans"/>
                <a:ea typeface="IBM Plex Sans"/>
                <a:cs typeface="IBM Plex Sans"/>
                <a:sym typeface="IBM Plex Sans"/>
              </a:defRPr>
            </a:lvl1pPr>
            <a:lvl2pPr marL="914400" marR="0" lvl="1" indent="-304800" algn="l" rtl="0">
              <a:lnSpc>
                <a:spcPct val="125000"/>
              </a:lnSpc>
              <a:spcBef>
                <a:spcPts val="1100"/>
              </a:spcBef>
              <a:spcAft>
                <a:spcPts val="0"/>
              </a:spcAft>
              <a:buClr>
                <a:schemeClr val="dk2"/>
              </a:buClr>
              <a:buSzPts val="1200"/>
              <a:buFont typeface="IBM Plex Sans"/>
              <a:buNone/>
              <a:defRPr sz="1200" b="0" i="0" u="none" strike="noStrike" cap="none">
                <a:solidFill>
                  <a:schemeClr val="dk1"/>
                </a:solidFill>
                <a:latin typeface="IBM Plex Sans"/>
                <a:ea typeface="IBM Plex Sans"/>
                <a:cs typeface="IBM Plex Sans"/>
                <a:sym typeface="IBM Plex Sans"/>
              </a:defRPr>
            </a:lvl2pPr>
            <a:lvl3pPr marL="1371600" marR="0" lvl="2"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3pPr>
            <a:lvl4pPr marL="1828800" marR="0" lvl="3"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4pPr>
            <a:lvl5pPr marL="2286000" marR="0" lvl="4"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5pPr>
            <a:lvl6pPr marL="2743200" marR="0" lvl="5"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6pPr>
            <a:lvl7pPr marL="3200400" marR="0" lvl="6"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7pPr>
            <a:lvl8pPr marL="3657600" marR="0" lvl="7"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8pPr>
            <a:lvl9pPr marL="4114800" marR="0" lvl="8"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9pPr>
          </a:lstStyle>
          <a:p>
            <a:pPr marL="0" indent="0">
              <a:spcBef>
                <a:spcPts val="0"/>
              </a:spcBef>
            </a:pPr>
            <a:r>
              <a:rPr lang="en-GB" sz="1600" i="0" dirty="0">
                <a:latin typeface="IBM Plex Sans" panose="020B0503050203000203" pitchFamily="34" charset="0"/>
              </a:rPr>
              <a:t>Internal candidate development strategy</a:t>
            </a:r>
          </a:p>
        </p:txBody>
      </p:sp>
      <p:sp>
        <p:nvSpPr>
          <p:cNvPr id="6" name="Google Shape;96;p14">
            <a:extLst>
              <a:ext uri="{FF2B5EF4-FFF2-40B4-BE49-F238E27FC236}">
                <a16:creationId xmlns:a16="http://schemas.microsoft.com/office/drawing/2014/main" id="{32B2E92A-9412-324D-0FAE-43D25FFBF967}"/>
              </a:ext>
            </a:extLst>
          </p:cNvPr>
          <p:cNvSpPr txBox="1">
            <a:spLocks/>
          </p:cNvSpPr>
          <p:nvPr/>
        </p:nvSpPr>
        <p:spPr>
          <a:xfrm>
            <a:off x="5453927" y="1343441"/>
            <a:ext cx="4680137" cy="29163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25000"/>
              </a:lnSpc>
              <a:spcBef>
                <a:spcPts val="1100"/>
              </a:spcBef>
              <a:spcAft>
                <a:spcPts val="0"/>
              </a:spcAft>
              <a:buClr>
                <a:schemeClr val="dk2"/>
              </a:buClr>
              <a:buSzPts val="1500"/>
              <a:buFont typeface="IBM Plex Sans"/>
              <a:buNone/>
              <a:defRPr sz="1500" b="1" i="1" u="none" strike="noStrike" cap="none">
                <a:solidFill>
                  <a:schemeClr val="dk1"/>
                </a:solidFill>
                <a:latin typeface="IBM Plex Sans"/>
                <a:ea typeface="IBM Plex Sans"/>
                <a:cs typeface="IBM Plex Sans"/>
                <a:sym typeface="IBM Plex Sans"/>
              </a:defRPr>
            </a:lvl1pPr>
            <a:lvl2pPr marL="914400" marR="0" lvl="1" indent="-304800" algn="l" rtl="0">
              <a:lnSpc>
                <a:spcPct val="125000"/>
              </a:lnSpc>
              <a:spcBef>
                <a:spcPts val="1100"/>
              </a:spcBef>
              <a:spcAft>
                <a:spcPts val="0"/>
              </a:spcAft>
              <a:buClr>
                <a:schemeClr val="dk2"/>
              </a:buClr>
              <a:buSzPts val="1200"/>
              <a:buFont typeface="IBM Plex Sans"/>
              <a:buNone/>
              <a:defRPr sz="1200" b="0" i="0" u="none" strike="noStrike" cap="none">
                <a:solidFill>
                  <a:schemeClr val="dk1"/>
                </a:solidFill>
                <a:latin typeface="IBM Plex Sans"/>
                <a:ea typeface="IBM Plex Sans"/>
                <a:cs typeface="IBM Plex Sans"/>
                <a:sym typeface="IBM Plex Sans"/>
              </a:defRPr>
            </a:lvl2pPr>
            <a:lvl3pPr marL="1371600" marR="0" lvl="2"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3pPr>
            <a:lvl4pPr marL="1828800" marR="0" lvl="3"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4pPr>
            <a:lvl5pPr marL="2286000" marR="0" lvl="4"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5pPr>
            <a:lvl6pPr marL="2743200" marR="0" lvl="5"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6pPr>
            <a:lvl7pPr marL="3200400" marR="0" lvl="6"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7pPr>
            <a:lvl8pPr marL="3657600" marR="0" lvl="7"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8pPr>
            <a:lvl9pPr marL="4114800" marR="0" lvl="8" indent="-304800" algn="l" rtl="0">
              <a:lnSpc>
                <a:spcPct val="125000"/>
              </a:lnSpc>
              <a:spcBef>
                <a:spcPts val="1100"/>
              </a:spcBef>
              <a:spcAft>
                <a:spcPts val="0"/>
              </a:spcAft>
              <a:buClr>
                <a:schemeClr val="dk1"/>
              </a:buClr>
              <a:buSzPts val="1200"/>
              <a:buFont typeface="IBM Plex Sans"/>
              <a:buNone/>
              <a:defRPr sz="1200" b="0" i="0" u="none" strike="noStrike" cap="none">
                <a:solidFill>
                  <a:schemeClr val="dk1"/>
                </a:solidFill>
                <a:latin typeface="IBM Plex Sans"/>
                <a:ea typeface="IBM Plex Sans"/>
                <a:cs typeface="IBM Plex Sans"/>
                <a:sym typeface="IBM Plex Sans"/>
              </a:defRPr>
            </a:lvl9pPr>
          </a:lstStyle>
          <a:p>
            <a:pPr marL="0" indent="0">
              <a:spcBef>
                <a:spcPts val="0"/>
              </a:spcBef>
            </a:pPr>
            <a:r>
              <a:rPr lang="en-GB" sz="1600" i="0" dirty="0">
                <a:latin typeface="IBM Plex Sans" panose="020B0503050203000203" pitchFamily="34" charset="0"/>
              </a:rPr>
              <a:t>External candidate recruitment strategy</a:t>
            </a:r>
          </a:p>
        </p:txBody>
      </p:sp>
    </p:spTree>
    <p:extLst>
      <p:ext uri="{BB962C8B-B14F-4D97-AF65-F5344CB8AC3E}">
        <p14:creationId xmlns:p14="http://schemas.microsoft.com/office/powerpoint/2010/main" val="2773637218"/>
      </p:ext>
    </p:extLst>
  </p:cSld>
  <p:clrMapOvr>
    <a:masterClrMapping/>
  </p:clrMapOvr>
</p:sld>
</file>

<file path=ppt/theme/theme1.xml><?xml version="1.0" encoding="utf-8"?>
<a:theme xmlns:a="http://schemas.openxmlformats.org/drawingml/2006/main" name="Office Theme">
  <a:themeElements>
    <a:clrScheme name="AIHR Color Palette">
      <a:dk1>
        <a:srgbClr val="30206B"/>
      </a:dk1>
      <a:lt1>
        <a:srgbClr val="FFFFFF"/>
      </a:lt1>
      <a:dk2>
        <a:srgbClr val="1EBBF0"/>
      </a:dk2>
      <a:lt2>
        <a:srgbClr val="E9FAFF"/>
      </a:lt2>
      <a:accent1>
        <a:srgbClr val="B0E7FF"/>
      </a:accent1>
      <a:accent2>
        <a:srgbClr val="5D5CFF"/>
      </a:accent2>
      <a:accent3>
        <a:srgbClr val="00A0AF"/>
      </a:accent3>
      <a:accent4>
        <a:srgbClr val="FFAB00"/>
      </a:accent4>
      <a:accent5>
        <a:srgbClr val="F35C0F"/>
      </a:accent5>
      <a:accent6>
        <a:srgbClr val="E32C34"/>
      </a:accent6>
      <a:hlink>
        <a:srgbClr val="1EBBF0"/>
      </a:hlink>
      <a:folHlink>
        <a:srgbClr val="30206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1178</TotalTime>
  <Words>540</Words>
  <Application>Microsoft Macintosh PowerPoint</Application>
  <PresentationFormat>Custom</PresentationFormat>
  <Paragraphs>132</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IBM Plex Sans SemiBold</vt:lpstr>
      <vt:lpstr>Arial</vt:lpstr>
      <vt:lpstr>IBM Plex Sans</vt:lpstr>
      <vt:lpstr>IBM Plex Sans Medium</vt:lpstr>
      <vt:lpstr>Office Theme</vt:lpstr>
      <vt:lpstr>CEO Succession Planning Template  </vt:lpstr>
      <vt:lpstr>Overview of Operations (Next 3–5 years)</vt:lpstr>
      <vt:lpstr>Criteria and Characteristics Needed for the Next CEO</vt:lpstr>
      <vt:lpstr>Next CEO Profile </vt:lpstr>
      <vt:lpstr>Internal Succession Candidates</vt:lpstr>
      <vt:lpstr>External Succession Candidates</vt:lpstr>
      <vt:lpstr>Plan for Recruiting or Developing Candidates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30-60-90 Day Plan  New Hires   </dc:title>
  <cp:lastModifiedBy>Anouk</cp:lastModifiedBy>
  <cp:revision>16</cp:revision>
  <dcterms:modified xsi:type="dcterms:W3CDTF">2026-08-04T12:18:02Z</dcterms:modified>
</cp:coreProperties>
</file>