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9"/>
  </p:notesMasterIdLst>
  <p:handoutMasterIdLst>
    <p:handoutMasterId r:id="rId10"/>
  </p:handoutMasterIdLst>
  <p:sldIdLst>
    <p:sldId id="370" r:id="rId2"/>
    <p:sldId id="2201" r:id="rId3"/>
    <p:sldId id="372" r:id="rId4"/>
    <p:sldId id="2202" r:id="rId5"/>
    <p:sldId id="2203" r:id="rId6"/>
    <p:sldId id="373" r:id="rId7"/>
    <p:sldId id="2200" r:id="rId8"/>
  </p:sldIdLst>
  <p:sldSz cx="10691813" cy="7559675"/>
  <p:notesSz cx="7559675" cy="10691813"/>
  <p:embeddedFontLst>
    <p:embeddedFont>
      <p:font typeface="IBM Plex Mono" panose="020B0509050203000203" pitchFamily="49" charset="77"/>
      <p:regular r:id="rId11"/>
      <p:bold r:id="rId12"/>
      <p:italic r:id="rId13"/>
      <p:boldItalic r:id="rId14"/>
    </p:embeddedFont>
    <p:embeddedFont>
      <p:font typeface="IBM Plex Mono Medium" panose="020B0509050203000203" pitchFamily="49" charset="77"/>
      <p:regular r:id="rId15"/>
      <p:italic r:id="rId16"/>
    </p:embeddedFont>
    <p:embeddedFont>
      <p:font typeface="IBM Plex Mono SemiBold" panose="020B0509050203000203" pitchFamily="49" charset="77"/>
      <p:regular r:id="rId17"/>
      <p:bold r:id="rId18"/>
      <p:italic r:id="rId19"/>
      <p:boldItalic r:id="rId20"/>
    </p:embeddedFont>
    <p:embeddedFont>
      <p:font typeface="IBM Plex Sans" panose="020B0503050203000203" pitchFamily="34" charset="0"/>
      <p:regular r:id="rId21"/>
      <p:bold r:id="rId22"/>
      <p:italic r:id="rId23"/>
      <p:boldItalic r:id="rId24"/>
    </p:embeddedFont>
    <p:embeddedFont>
      <p:font typeface="IBM Plex Sans Cond" panose="020B0506050203000203" pitchFamily="34" charset="77"/>
      <p:regular r:id="rId25"/>
      <p:bold r:id="rId26"/>
      <p:italic r:id="rId27"/>
      <p:boldItalic r:id="rId28"/>
    </p:embeddedFont>
    <p:embeddedFont>
      <p:font typeface="IBM Plex Sans Cond Medm" panose="020B0506050203000203" pitchFamily="34" charset="77"/>
      <p:regular r:id="rId29"/>
      <p:italic r:id="rId30"/>
    </p:embeddedFont>
    <p:embeddedFont>
      <p:font typeface="IBM Plex Sans Cond SmBld" panose="020B0506050203000203" pitchFamily="34" charset="77"/>
      <p:regular r:id="rId31"/>
      <p:bold r:id="rId32"/>
      <p:italic r:id="rId33"/>
      <p:boldItalic r:id="rId34"/>
    </p:embeddedFont>
    <p:embeddedFont>
      <p:font typeface="IBM Plex Sans Cond Text" panose="020B0506050203000203" pitchFamily="34" charset="77"/>
      <p:regular r:id="rId35"/>
      <p:italic r:id="rId36"/>
    </p:embeddedFont>
    <p:embeddedFont>
      <p:font typeface="IBM Plex Sans Light" panose="020B0403050203000203" pitchFamily="34" charset="0"/>
      <p:regular r:id="rId37"/>
      <p:bold r:id="rId38"/>
      <p:italic r:id="rId39"/>
      <p:boldItalic r:id="rId40"/>
    </p:embeddedFont>
    <p:embeddedFont>
      <p:font typeface="IBM Plex Sans Medium" panose="020B0503050203000203" pitchFamily="34" charset="0"/>
      <p:regular r:id="rId41"/>
      <p:bold r:id="rId42"/>
      <p:italic r:id="rId43"/>
      <p:boldItalic r:id="rId44"/>
    </p:embeddedFont>
    <p:embeddedFont>
      <p:font typeface="IBM Plex Sans SemiBold" panose="020B0503050203000203"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3" roundtripDataSignature="AMtx7mg5zrYyKiTl+dNzhWA/2Lvo1Wvgb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1E0A0E-B62F-0350-B304-1473CE078354}" name="Anastasia Sobkanyuk" initials="AS" userId="Anastasia Sobkanyuk" providerId="None"/>
  <p188:author id="{0FD1746B-3DE6-5423-172E-455D91277EA6}" name="Anouk" initials="" userId="S::anouk.de.jong@aihr.com::e63f8584-b70e-4f69-ad2d-3199aa331874" providerId="AD"/>
  <p188:author id="{E7E6FBCD-9399-073E-9FD7-20D0B3269CC8}" name="Maria Salampasi" initials="MS" userId="936d6a7704e038ac" providerId="Windows Live"/>
  <p188:author id="{F6FFB3D7-6470-BD27-7BCE-FD2B05B2F6BB}" name="Dr Dieter Veldsman" initials="DV" userId="5fab0dea5a2c1a0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1D2"/>
    <a:srgbClr val="FFE9BF"/>
    <a:srgbClr val="FFF3E3"/>
    <a:srgbClr val="F0F0FF"/>
    <a:srgbClr val="F4F6FA"/>
    <a:srgbClr val="7785D8"/>
    <a:srgbClr val="CACFE6"/>
    <a:srgbClr val="FFA3AA"/>
    <a:srgbClr val="F3F3FA"/>
    <a:srgbClr val="E4F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A09219-F26E-4DDA-BDF3-2B20237F961C}">
  <a:tblStyle styleId="{86A09219-F26E-4DDA-BDF3-2B20237F961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0"/>
    <p:restoredTop sz="95646"/>
  </p:normalViewPr>
  <p:slideViewPr>
    <p:cSldViewPr snapToGrid="0" showGuides="1">
      <p:cViewPr>
        <p:scale>
          <a:sx n="121" d="100"/>
          <a:sy n="121" d="100"/>
        </p:scale>
        <p:origin x="904" y="-272"/>
      </p:cViewPr>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80" d="100"/>
        <a:sy n="80" d="100"/>
      </p:scale>
      <p:origin x="0" y="0"/>
    </p:cViewPr>
  </p:sorterViewPr>
  <p:notesViewPr>
    <p:cSldViewPr snapToGrid="0">
      <p:cViewPr varScale="1">
        <p:scale>
          <a:sx n="101" d="100"/>
          <a:sy n="101" d="100"/>
        </p:scale>
        <p:origin x="5304"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9" Type="http://schemas.openxmlformats.org/officeDocument/2006/relationships/font" Target="fonts/font29.fntdata"/><Relationship Id="rId117" Type="http://schemas.openxmlformats.org/officeDocument/2006/relationships/tableStyles" Target="tableStyles.xml"/><Relationship Id="rId21" Type="http://schemas.openxmlformats.org/officeDocument/2006/relationships/font" Target="fonts/font11.fntdata"/><Relationship Id="rId34" Type="http://schemas.openxmlformats.org/officeDocument/2006/relationships/font" Target="fonts/font24.fntdata"/><Relationship Id="rId42" Type="http://schemas.openxmlformats.org/officeDocument/2006/relationships/font" Target="fonts/font32.fntdata"/><Relationship Id="rId47" Type="http://schemas.openxmlformats.org/officeDocument/2006/relationships/font" Target="fonts/font3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6.fntdata"/><Relationship Id="rId29" Type="http://schemas.openxmlformats.org/officeDocument/2006/relationships/font" Target="fonts/font19.fntdata"/><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font" Target="fonts/font27.fntdata"/><Relationship Id="rId40" Type="http://schemas.openxmlformats.org/officeDocument/2006/relationships/font" Target="fonts/font30.fntdata"/><Relationship Id="rId45" Type="http://schemas.openxmlformats.org/officeDocument/2006/relationships/font" Target="fonts/font35.fntdata"/><Relationship Id="rId115"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font" Target="fonts/font21.fntdata"/><Relationship Id="rId44" Type="http://schemas.openxmlformats.org/officeDocument/2006/relationships/font" Target="fonts/font34.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font" Target="fonts/font25.fntdata"/><Relationship Id="rId43" Type="http://schemas.openxmlformats.org/officeDocument/2006/relationships/font" Target="fonts/font33.fntdata"/><Relationship Id="rId48" Type="http://schemas.openxmlformats.org/officeDocument/2006/relationships/font" Target="fonts/font38.fntdata"/><Relationship Id="rId113" Type="http://customschemas.google.com/relationships/presentationmetadata" Target="metadata"/><Relationship Id="rId11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font" Target="fonts/font28.fntdata"/><Relationship Id="rId46" Type="http://schemas.openxmlformats.org/officeDocument/2006/relationships/font" Target="fonts/font36.fntdata"/><Relationship Id="rId116" Type="http://schemas.openxmlformats.org/officeDocument/2006/relationships/theme" Target="theme/theme1.xml"/><Relationship Id="rId20" Type="http://schemas.openxmlformats.org/officeDocument/2006/relationships/font" Target="fonts/font10.fntdata"/><Relationship Id="rId41" Type="http://schemas.openxmlformats.org/officeDocument/2006/relationships/font" Target="fonts/font3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font" Target="fonts/font26.fntdata"/><Relationship Id="rId1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DA9486-BA14-08A7-09C5-485E29A615C3}"/>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FE664E0D-4CFD-8EC8-C3DB-B9B38DA203B6}"/>
              </a:ext>
            </a:extLst>
          </p:cNvPr>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81A849D1-F716-B24C-9225-5D478FCEB358}" type="datetimeFigureOut">
              <a:rPr lang="en-NL" smtClean="0"/>
              <a:t>12/09/2024</a:t>
            </a:fld>
            <a:endParaRPr lang="en-NL"/>
          </a:p>
        </p:txBody>
      </p:sp>
      <p:sp>
        <p:nvSpPr>
          <p:cNvPr id="4" name="Footer Placeholder 3">
            <a:extLst>
              <a:ext uri="{FF2B5EF4-FFF2-40B4-BE49-F238E27FC236}">
                <a16:creationId xmlns:a16="http://schemas.microsoft.com/office/drawing/2014/main" id="{39B238BF-E115-4A95-49C4-CC7D5AECBBB9}"/>
              </a:ext>
            </a:extLst>
          </p:cNvPr>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94736C41-BE43-D2A0-D1EF-4907DF8922C4}"/>
              </a:ext>
            </a:extLst>
          </p:cNvPr>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AADFA065-34EC-AD44-855E-17C05B7D5D9A}" type="slidenum">
              <a:rPr lang="en-NL" smtClean="0"/>
              <a:t>‹#›</a:t>
            </a:fld>
            <a:endParaRPr lang="en-NL"/>
          </a:p>
        </p:txBody>
      </p:sp>
    </p:spTree>
    <p:extLst>
      <p:ext uri="{BB962C8B-B14F-4D97-AF65-F5344CB8AC3E}">
        <p14:creationId xmlns:p14="http://schemas.microsoft.com/office/powerpoint/2010/main" val="407277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90957" y="685800"/>
            <a:ext cx="4476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2" name="Google Shape;32;p1: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846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NL"/>
          </a:p>
        </p:txBody>
      </p:sp>
    </p:spTree>
    <p:extLst>
      <p:ext uri="{BB962C8B-B14F-4D97-AF65-F5344CB8AC3E}">
        <p14:creationId xmlns:p14="http://schemas.microsoft.com/office/powerpoint/2010/main" val="376016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NL"/>
          </a:p>
        </p:txBody>
      </p:sp>
    </p:spTree>
    <p:extLst>
      <p:ext uri="{BB962C8B-B14F-4D97-AF65-F5344CB8AC3E}">
        <p14:creationId xmlns:p14="http://schemas.microsoft.com/office/powerpoint/2010/main" val="321516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NL"/>
          </a:p>
        </p:txBody>
      </p:sp>
    </p:spTree>
    <p:extLst>
      <p:ext uri="{BB962C8B-B14F-4D97-AF65-F5344CB8AC3E}">
        <p14:creationId xmlns:p14="http://schemas.microsoft.com/office/powerpoint/2010/main" val="195812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C0D01-06C7-2579-4836-6B4E92928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CF6EE-9252-92BE-9B70-5A2FF8886FA0}"/>
              </a:ext>
            </a:extLst>
          </p:cNvPr>
          <p:cNvSpPr>
            <a:spLocks noGrp="1" noRot="1" noChangeAspect="1"/>
          </p:cNvSpPr>
          <p:nvPr>
            <p:ph type="sldImg"/>
          </p:nvPr>
        </p:nvSpPr>
        <p:spPr>
          <a:xfrm>
            <a:off x="1004888" y="685800"/>
            <a:ext cx="4848225" cy="3429000"/>
          </a:xfrm>
        </p:spPr>
      </p:sp>
      <p:sp>
        <p:nvSpPr>
          <p:cNvPr id="3" name="Notes Placeholder 2">
            <a:extLst>
              <a:ext uri="{FF2B5EF4-FFF2-40B4-BE49-F238E27FC236}">
                <a16:creationId xmlns:a16="http://schemas.microsoft.com/office/drawing/2014/main" id="{C5D33398-0E9A-FC98-B922-7F0745D60DFB}"/>
              </a:ext>
            </a:extLst>
          </p:cNvPr>
          <p:cNvSpPr>
            <a:spLocks noGrp="1"/>
          </p:cNvSpPr>
          <p:nvPr>
            <p:ph type="body" idx="1"/>
          </p:nvPr>
        </p:nvSpPr>
        <p:spPr/>
        <p:txBody>
          <a:bodyPr/>
          <a:lstStyle/>
          <a:p>
            <a:endParaRPr lang="en-NL"/>
          </a:p>
        </p:txBody>
      </p:sp>
    </p:spTree>
    <p:extLst>
      <p:ext uri="{BB962C8B-B14F-4D97-AF65-F5344CB8AC3E}">
        <p14:creationId xmlns:p14="http://schemas.microsoft.com/office/powerpoint/2010/main" val="3038598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NL"/>
          </a:p>
        </p:txBody>
      </p:sp>
    </p:spTree>
    <p:extLst>
      <p:ext uri="{BB962C8B-B14F-4D97-AF65-F5344CB8AC3E}">
        <p14:creationId xmlns:p14="http://schemas.microsoft.com/office/powerpoint/2010/main" val="1267371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9"/>
        <p:cNvGrpSpPr/>
        <p:nvPr/>
      </p:nvGrpSpPr>
      <p:grpSpPr>
        <a:xfrm>
          <a:off x="0" y="0"/>
          <a:ext cx="0" cy="0"/>
          <a:chOff x="0" y="0"/>
          <a:chExt cx="0" cy="0"/>
        </a:xfrm>
      </p:grpSpPr>
      <p:sp>
        <p:nvSpPr>
          <p:cNvPr id="11" name="Google Shape;11;p22"/>
          <p:cNvSpPr/>
          <p:nvPr/>
        </p:nvSpPr>
        <p:spPr>
          <a:xfrm>
            <a:off x="9764486" y="-1"/>
            <a:ext cx="927327" cy="8708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 name="Round Single Corner of Rectangle 1">
            <a:extLst>
              <a:ext uri="{FF2B5EF4-FFF2-40B4-BE49-F238E27FC236}">
                <a16:creationId xmlns:a16="http://schemas.microsoft.com/office/drawing/2014/main" id="{EFF8EB14-1986-A826-3CBF-5C7D5D226EED}"/>
              </a:ext>
            </a:extLst>
          </p:cNvPr>
          <p:cNvSpPr/>
          <p:nvPr userDrawn="1"/>
        </p:nvSpPr>
        <p:spPr>
          <a:xfrm>
            <a:off x="-1" y="4812632"/>
            <a:ext cx="6929440" cy="2747042"/>
          </a:xfrm>
          <a:prstGeom prst="round1Rect">
            <a:avLst>
              <a:gd name="adj" fmla="val 9350"/>
            </a:avLst>
          </a:prstGeom>
          <a:solidFill>
            <a:srgbClr val="170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Google Shape;10;p22"/>
          <p:cNvSpPr txBox="1">
            <a:spLocks noGrp="1"/>
          </p:cNvSpPr>
          <p:nvPr>
            <p:ph type="title" hasCustomPrompt="1"/>
          </p:nvPr>
        </p:nvSpPr>
        <p:spPr>
          <a:xfrm>
            <a:off x="363615" y="5272397"/>
            <a:ext cx="6214522" cy="11760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7800"/>
              <a:buFont typeface="IBM Plex Sans"/>
              <a:buNone/>
              <a:defRPr sz="4800" b="1" i="0">
                <a:solidFill>
                  <a:schemeClr val="bg1"/>
                </a:solidFill>
                <a:latin typeface="IBM Plex Sans" panose="020B0503050203000203" pitchFamily="34" charset="0"/>
                <a:ea typeface="IBM Plex Sans" panose="020B0503050203000203" pitchFamily="34" charset="0"/>
                <a:cs typeface="IBM Plex Sans" panose="020B0503050203000203" pitchFamily="34" charset="0"/>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noProof="0" dirty="0"/>
              <a:t>Click to Add Resource Title</a:t>
            </a:r>
          </a:p>
        </p:txBody>
      </p:sp>
      <p:pic>
        <p:nvPicPr>
          <p:cNvPr id="4" name="Google Shape;34;p1">
            <a:extLst>
              <a:ext uri="{FF2B5EF4-FFF2-40B4-BE49-F238E27FC236}">
                <a16:creationId xmlns:a16="http://schemas.microsoft.com/office/drawing/2014/main" id="{84A15DE9-9586-76BA-DD79-36F316388DD1}"/>
              </a:ext>
            </a:extLst>
          </p:cNvPr>
          <p:cNvPicPr preferRelativeResize="0"/>
          <p:nvPr userDrawn="1"/>
        </p:nvPicPr>
        <p:blipFill rotWithShape="1">
          <a:blip r:embed="rId2">
            <a:alphaModFix/>
          </a:blip>
          <a:srcRect/>
          <a:stretch/>
        </p:blipFill>
        <p:spPr>
          <a:xfrm>
            <a:off x="341313" y="325092"/>
            <a:ext cx="1512887" cy="438741"/>
          </a:xfrm>
          <a:prstGeom prst="rect">
            <a:avLst/>
          </a:prstGeom>
          <a:noFill/>
          <a:ln>
            <a:noFill/>
          </a:ln>
        </p:spPr>
      </p:pic>
      <p:sp>
        <p:nvSpPr>
          <p:cNvPr id="5" name="Google Shape;38;p1">
            <a:extLst>
              <a:ext uri="{FF2B5EF4-FFF2-40B4-BE49-F238E27FC236}">
                <a16:creationId xmlns:a16="http://schemas.microsoft.com/office/drawing/2014/main" id="{4378CAA9-0E14-CAFE-97BC-718502AACE24}"/>
              </a:ext>
            </a:extLst>
          </p:cNvPr>
          <p:cNvSpPr txBox="1">
            <a:spLocks/>
          </p:cNvSpPr>
          <p:nvPr userDrawn="1"/>
        </p:nvSpPr>
        <p:spPr>
          <a:xfrm rot="16200000">
            <a:off x="8474117" y="2936246"/>
            <a:ext cx="3506600" cy="24617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7800"/>
              <a:buFont typeface="IBM Plex Sans"/>
              <a:buNone/>
              <a:defRPr sz="7200" b="1"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pPr algn="r">
              <a:buClr>
                <a:schemeClr val="dk2"/>
              </a:buClr>
              <a:buSzPts val="3900"/>
            </a:pPr>
            <a:r>
              <a:rPr lang="en-US" sz="1100" b="0" dirty="0">
                <a:solidFill>
                  <a:schemeClr val="tx1"/>
                </a:solidFill>
                <a:latin typeface="IBM Plex Mono Medium" panose="020B0509050203000203" pitchFamily="49" charset="77"/>
                <a:ea typeface="IBM Plex Sans Light"/>
                <a:cs typeface="IBM Plex Sans Light"/>
                <a:sym typeface="IBM Plex Sans Light"/>
              </a:rPr>
              <a:t>// AIHR Resource</a:t>
            </a:r>
            <a:endParaRPr lang="en-US" sz="1100" b="0" dirty="0">
              <a:solidFill>
                <a:schemeClr val="tx1"/>
              </a:solidFill>
              <a:latin typeface="IBM Plex Mono Medium" panose="020B0509050203000203" pitchFamily="49" charset="77"/>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Custom Layout 2">
  <p:cSld name="7_Custom Layout_2">
    <p:spTree>
      <p:nvGrpSpPr>
        <p:cNvPr id="1" name="Shape 12"/>
        <p:cNvGrpSpPr/>
        <p:nvPr/>
      </p:nvGrpSpPr>
      <p:grpSpPr>
        <a:xfrm>
          <a:off x="0" y="0"/>
          <a:ext cx="0" cy="0"/>
          <a:chOff x="0" y="0"/>
          <a:chExt cx="0" cy="0"/>
        </a:xfrm>
      </p:grpSpPr>
      <p:sp>
        <p:nvSpPr>
          <p:cNvPr id="13" name="Google Shape;13;g10e47783b7e_0_170"/>
          <p:cNvSpPr txBox="1">
            <a:spLocks noGrp="1"/>
          </p:cNvSpPr>
          <p:nvPr>
            <p:ph type="body" idx="1" hasCustomPrompt="1"/>
          </p:nvPr>
        </p:nvSpPr>
        <p:spPr>
          <a:xfrm>
            <a:off x="355417" y="2279829"/>
            <a:ext cx="4881746" cy="4032000"/>
          </a:xfrm>
          <a:prstGeom prst="rect">
            <a:avLst/>
          </a:prstGeom>
          <a:noFill/>
          <a:ln>
            <a:noFill/>
          </a:ln>
        </p:spPr>
        <p:txBody>
          <a:bodyPr spcFirstLastPara="1" wrap="square" lIns="0" tIns="0" rIns="0" bIns="0" anchor="t" anchorCtr="0">
            <a:noAutofit/>
          </a:bodyPr>
          <a:lstStyle>
            <a:lvl1pPr marL="457200" lvl="0" indent="-228600" algn="l">
              <a:lnSpc>
                <a:spcPct val="113000"/>
              </a:lnSpc>
              <a:spcBef>
                <a:spcPts val="0"/>
              </a:spcBef>
              <a:spcAft>
                <a:spcPts val="0"/>
              </a:spcAft>
              <a:buSzPts val="1200"/>
              <a:buFont typeface="IBM Plex Sans Medium"/>
              <a:buNone/>
              <a:defRPr sz="1100">
                <a:latin typeface="IBM Plex Sans" panose="020B0503050203000203" pitchFamily="34" charset="0"/>
                <a:ea typeface="IBM Plex Sans" panose="020B0503050203000203" pitchFamily="34" charset="0"/>
                <a:cs typeface="IBM Plex Sans" panose="020B0503050203000203" pitchFamily="34" charset="0"/>
                <a:sym typeface="IBM Plex Sans Medium"/>
              </a:defRPr>
            </a:lvl1pPr>
            <a:lvl2pPr marL="914400" lvl="1" indent="-304800" algn="l">
              <a:lnSpc>
                <a:spcPct val="125000"/>
              </a:lnSpc>
              <a:spcBef>
                <a:spcPts val="1100"/>
              </a:spcBef>
              <a:spcAft>
                <a:spcPts val="0"/>
              </a:spcAft>
              <a:buSzPts val="1200"/>
              <a:buChar char="◦"/>
              <a:defRPr sz="1200"/>
            </a:lvl2pPr>
            <a:lvl3pPr marL="1371600" lvl="2" indent="-304800" algn="l">
              <a:lnSpc>
                <a:spcPct val="125000"/>
              </a:lnSpc>
              <a:spcBef>
                <a:spcPts val="1100"/>
              </a:spcBef>
              <a:spcAft>
                <a:spcPts val="0"/>
              </a:spcAft>
              <a:buClr>
                <a:schemeClr val="dk1"/>
              </a:buClr>
              <a:buSzPts val="1200"/>
              <a:buChar char="•"/>
              <a:defRPr sz="1200"/>
            </a:lvl3pPr>
            <a:lvl4pPr marL="1828800" lvl="3" indent="-304800" algn="l">
              <a:lnSpc>
                <a:spcPct val="125000"/>
              </a:lnSpc>
              <a:spcBef>
                <a:spcPts val="1100"/>
              </a:spcBef>
              <a:spcAft>
                <a:spcPts val="0"/>
              </a:spcAft>
              <a:buClr>
                <a:schemeClr val="dk1"/>
              </a:buClr>
              <a:buSzPts val="1200"/>
              <a:buChar char="•"/>
              <a:defRPr sz="1200"/>
            </a:lvl4pPr>
            <a:lvl5pPr marL="2286000" lvl="4" indent="-304800" algn="l">
              <a:lnSpc>
                <a:spcPct val="125000"/>
              </a:lnSpc>
              <a:spcBef>
                <a:spcPts val="1100"/>
              </a:spcBef>
              <a:spcAft>
                <a:spcPts val="0"/>
              </a:spcAft>
              <a:buClr>
                <a:schemeClr val="dk1"/>
              </a:buClr>
              <a:buSzPts val="1200"/>
              <a:buChar char="•"/>
              <a:defRPr sz="1200"/>
            </a:lvl5pPr>
            <a:lvl6pPr marL="2743200" lvl="5" indent="-304800" algn="l">
              <a:lnSpc>
                <a:spcPct val="125000"/>
              </a:lnSpc>
              <a:spcBef>
                <a:spcPts val="1100"/>
              </a:spcBef>
              <a:spcAft>
                <a:spcPts val="0"/>
              </a:spcAft>
              <a:buClr>
                <a:schemeClr val="dk1"/>
              </a:buClr>
              <a:buSzPts val="1200"/>
              <a:buChar char="•"/>
              <a:defRPr sz="1200"/>
            </a:lvl6pPr>
            <a:lvl7pPr marL="3200400" lvl="6" indent="-304800" algn="l">
              <a:lnSpc>
                <a:spcPct val="125000"/>
              </a:lnSpc>
              <a:spcBef>
                <a:spcPts val="1100"/>
              </a:spcBef>
              <a:spcAft>
                <a:spcPts val="0"/>
              </a:spcAft>
              <a:buClr>
                <a:schemeClr val="dk1"/>
              </a:buClr>
              <a:buSzPts val="1200"/>
              <a:buChar char="•"/>
              <a:defRPr sz="1200"/>
            </a:lvl7pPr>
            <a:lvl8pPr marL="3657600" lvl="7" indent="-304800" algn="l">
              <a:lnSpc>
                <a:spcPct val="125000"/>
              </a:lnSpc>
              <a:spcBef>
                <a:spcPts val="1100"/>
              </a:spcBef>
              <a:spcAft>
                <a:spcPts val="0"/>
              </a:spcAft>
              <a:buClr>
                <a:schemeClr val="dk1"/>
              </a:buClr>
              <a:buSzPts val="1200"/>
              <a:buChar char="•"/>
              <a:defRPr sz="1200"/>
            </a:lvl8pPr>
            <a:lvl9pPr marL="4114800" lvl="8" indent="-304800" algn="l">
              <a:lnSpc>
                <a:spcPct val="125000"/>
              </a:lnSpc>
              <a:spcBef>
                <a:spcPts val="1100"/>
              </a:spcBef>
              <a:spcAft>
                <a:spcPts val="0"/>
              </a:spcAft>
              <a:buClr>
                <a:schemeClr val="dk1"/>
              </a:buClr>
              <a:buSzPts val="1200"/>
              <a:buChar char="•"/>
              <a:defRPr sz="1200"/>
            </a:lvl9pPr>
          </a:lstStyle>
          <a:p>
            <a:r>
              <a:rPr lang="en-US" noProof="0" dirty="0"/>
              <a:t>Click to add text</a:t>
            </a:r>
          </a:p>
        </p:txBody>
      </p:sp>
      <p:sp>
        <p:nvSpPr>
          <p:cNvPr id="14" name="Google Shape;14;g10e47783b7e_0_170"/>
          <p:cNvSpPr txBox="1">
            <a:spLocks noGrp="1"/>
          </p:cNvSpPr>
          <p:nvPr>
            <p:ph type="subTitle" idx="2" hasCustomPrompt="1"/>
          </p:nvPr>
        </p:nvSpPr>
        <p:spPr>
          <a:xfrm>
            <a:off x="355417" y="1299966"/>
            <a:ext cx="4881746" cy="662189"/>
          </a:xfrm>
          <a:prstGeom prst="rect">
            <a:avLst/>
          </a:prstGeom>
          <a:noFill/>
          <a:ln>
            <a:noFill/>
          </a:ln>
        </p:spPr>
        <p:txBody>
          <a:bodyPr spcFirstLastPara="1" wrap="square" lIns="0" tIns="0" rIns="0" bIns="0" anchor="t" anchorCtr="0">
            <a:noAutofit/>
          </a:bodyPr>
          <a:lstStyle>
            <a:lvl1pPr marL="228600" lvl="0" indent="0" algn="l">
              <a:lnSpc>
                <a:spcPct val="113000"/>
              </a:lnSpc>
              <a:spcBef>
                <a:spcPts val="0"/>
              </a:spcBef>
              <a:spcAft>
                <a:spcPts val="0"/>
              </a:spcAft>
              <a:buSzPts val="1500"/>
              <a:buFont typeface="Arial" panose="020B0604020202020204" pitchFamily="34" charset="0"/>
              <a:buNone/>
              <a:defRPr sz="1100" b="0" i="0">
                <a:latin typeface="IBM Plex Sans" panose="020B0503050203000203" pitchFamily="34" charset="0"/>
              </a:defRPr>
            </a:lvl1pPr>
            <a:lvl2pPr lvl="1" algn="l">
              <a:lnSpc>
                <a:spcPct val="125000"/>
              </a:lnSpc>
              <a:spcBef>
                <a:spcPts val="1100"/>
              </a:spcBef>
              <a:spcAft>
                <a:spcPts val="0"/>
              </a:spcAft>
              <a:buSzPts val="1200"/>
              <a:buNone/>
              <a:defRPr/>
            </a:lvl2pPr>
            <a:lvl3pPr lvl="2" algn="l">
              <a:lnSpc>
                <a:spcPct val="125000"/>
              </a:lnSpc>
              <a:spcBef>
                <a:spcPts val="1100"/>
              </a:spcBef>
              <a:spcAft>
                <a:spcPts val="0"/>
              </a:spcAft>
              <a:buSzPts val="1200"/>
              <a:buNone/>
              <a:defRPr/>
            </a:lvl3pPr>
            <a:lvl4pPr lvl="3" algn="l">
              <a:lnSpc>
                <a:spcPct val="125000"/>
              </a:lnSpc>
              <a:spcBef>
                <a:spcPts val="1100"/>
              </a:spcBef>
              <a:spcAft>
                <a:spcPts val="0"/>
              </a:spcAft>
              <a:buSzPts val="1200"/>
              <a:buNone/>
              <a:defRPr/>
            </a:lvl4pPr>
            <a:lvl5pPr lvl="4" algn="l">
              <a:lnSpc>
                <a:spcPct val="125000"/>
              </a:lnSpc>
              <a:spcBef>
                <a:spcPts val="1100"/>
              </a:spcBef>
              <a:spcAft>
                <a:spcPts val="0"/>
              </a:spcAft>
              <a:buSzPts val="1200"/>
              <a:buNone/>
              <a:defRPr/>
            </a:lvl5pPr>
            <a:lvl6pPr lvl="5" algn="l">
              <a:lnSpc>
                <a:spcPct val="125000"/>
              </a:lnSpc>
              <a:spcBef>
                <a:spcPts val="1100"/>
              </a:spcBef>
              <a:spcAft>
                <a:spcPts val="0"/>
              </a:spcAft>
              <a:buSzPts val="1200"/>
              <a:buNone/>
              <a:defRPr/>
            </a:lvl6pPr>
            <a:lvl7pPr lvl="6" algn="l">
              <a:lnSpc>
                <a:spcPct val="125000"/>
              </a:lnSpc>
              <a:spcBef>
                <a:spcPts val="1100"/>
              </a:spcBef>
              <a:spcAft>
                <a:spcPts val="0"/>
              </a:spcAft>
              <a:buSzPts val="1200"/>
              <a:buNone/>
              <a:defRPr/>
            </a:lvl7pPr>
            <a:lvl8pPr lvl="7" algn="l">
              <a:lnSpc>
                <a:spcPct val="125000"/>
              </a:lnSpc>
              <a:spcBef>
                <a:spcPts val="1100"/>
              </a:spcBef>
              <a:spcAft>
                <a:spcPts val="0"/>
              </a:spcAft>
              <a:buSzPts val="1200"/>
              <a:buNone/>
              <a:defRPr/>
            </a:lvl8pPr>
            <a:lvl9pPr lvl="8" algn="l">
              <a:lnSpc>
                <a:spcPct val="125000"/>
              </a:lnSpc>
              <a:spcBef>
                <a:spcPts val="1100"/>
              </a:spcBef>
              <a:spcAft>
                <a:spcPts val="0"/>
              </a:spcAft>
              <a:buSzPts val="1200"/>
              <a:buNone/>
              <a:defRPr/>
            </a:lvl9pPr>
          </a:lstStyle>
          <a:p>
            <a:r>
              <a:rPr lang="en-US" noProof="0" dirty="0"/>
              <a:t>Click to add text</a:t>
            </a:r>
          </a:p>
        </p:txBody>
      </p:sp>
      <p:sp>
        <p:nvSpPr>
          <p:cNvPr id="15" name="Google Shape;15;g10e47783b7e_0_170"/>
          <p:cNvSpPr txBox="1">
            <a:spLocks noGrp="1"/>
          </p:cNvSpPr>
          <p:nvPr>
            <p:ph type="title"/>
          </p:nvPr>
        </p:nvSpPr>
        <p:spPr>
          <a:xfrm>
            <a:off x="355416" y="323851"/>
            <a:ext cx="9995083" cy="57626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700"/>
              <a:buFont typeface="IBM Plex Sans"/>
              <a:buNone/>
              <a:defRPr sz="3000" b="0" i="0">
                <a:latin typeface="IBM Plex Sans Light" panose="020B0403050203000203" pitchFamily="34" charset="0"/>
                <a:ea typeface="IBM Plex Sans Light" panose="020B0403050203000203" pitchFamily="34" charset="0"/>
                <a:cs typeface="IBM Plex Sans Light" panose="020B0403050203000203" pitchFamily="34" charset="0"/>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GB"/>
              <a:t>Click to edit Master title style</a:t>
            </a:r>
            <a:endParaRPr dirty="0"/>
          </a:p>
        </p:txBody>
      </p:sp>
      <p:sp>
        <p:nvSpPr>
          <p:cNvPr id="2" name="Google Shape;49;g10e47783b7e_0_190">
            <a:extLst>
              <a:ext uri="{FF2B5EF4-FFF2-40B4-BE49-F238E27FC236}">
                <a16:creationId xmlns:a16="http://schemas.microsoft.com/office/drawing/2014/main" id="{03682038-4E73-EB9B-72A5-74E4B7EC4C64}"/>
              </a:ext>
            </a:extLst>
          </p:cNvPr>
          <p:cNvSpPr txBox="1"/>
          <p:nvPr userDrawn="1"/>
        </p:nvSpPr>
        <p:spPr>
          <a:xfrm>
            <a:off x="341313" y="7235824"/>
            <a:ext cx="10009187" cy="175627"/>
          </a:xfrm>
          <a:prstGeom prst="rect">
            <a:avLst/>
          </a:prstGeom>
          <a:noFill/>
          <a:ln>
            <a:noFill/>
          </a:ln>
        </p:spPr>
        <p:txBody>
          <a:bodyPr spcFirstLastPara="1" wrap="square" lIns="0" tIns="0" rIns="0" bIns="0" anchor="t" anchorCtr="0">
            <a:noAutofit/>
          </a:bodyPr>
          <a:lstStyle/>
          <a:p>
            <a:pPr marL="0" marR="0" lvl="0" indent="0" algn="r" rtl="0">
              <a:lnSpc>
                <a:spcPct val="114000"/>
              </a:lnSpc>
              <a:spcBef>
                <a:spcPts val="0"/>
              </a:spcBef>
              <a:spcAft>
                <a:spcPts val="0"/>
              </a:spcAft>
              <a:buClr>
                <a:schemeClr val="dk2"/>
              </a:buClr>
              <a:buSzPts val="900"/>
              <a:buFont typeface="Arial"/>
              <a:buNone/>
            </a:pPr>
            <a:r>
              <a:rPr lang="en-US" sz="800" u="none" strike="noStrike" cap="none" dirty="0">
                <a:solidFill>
                  <a:schemeClr val="dk1"/>
                </a:solidFill>
                <a:latin typeface="IBM Plex Mono" panose="020B0509050203000203" pitchFamily="49" charset="77"/>
                <a:ea typeface="IBM Plex Mono"/>
                <a:cs typeface="IBM Plex Mono"/>
                <a:sym typeface="IBM Plex Mono"/>
              </a:rPr>
              <a:t>Change Management Communication Plan Template </a:t>
            </a:r>
            <a:r>
              <a:rPr lang="en-US" sz="800" b="1" i="0" u="none" strike="noStrike" cap="none" spc="-150" dirty="0">
                <a:solidFill>
                  <a:schemeClr val="bg2"/>
                </a:solidFill>
                <a:latin typeface="IBM Plex Mono" panose="020B0509050203000203" pitchFamily="49" charset="77"/>
                <a:ea typeface="IBM Plex Mono"/>
                <a:cs typeface="IBM Plex Mono"/>
                <a:sym typeface="IBM Plex Mono"/>
              </a:rPr>
              <a:t>//</a:t>
            </a:r>
            <a:r>
              <a:rPr lang="en-US" sz="800" u="none" strike="noStrike" cap="none" dirty="0">
                <a:solidFill>
                  <a:schemeClr val="dk1"/>
                </a:solidFill>
                <a:latin typeface="IBM Plex Mono" panose="020B0509050203000203" pitchFamily="49" charset="77"/>
                <a:ea typeface="IBM Plex Mono"/>
                <a:cs typeface="IBM Plex Mono"/>
                <a:sym typeface="IBM Plex Mono"/>
              </a:rPr>
              <a:t> </a:t>
            </a:r>
            <a:fld id="{8C6692BD-342B-0040-BFA2-B13B463E1EFB}" type="slidenum">
              <a:rPr lang="en-US" sz="800" b="1" i="0" smtClean="0">
                <a:solidFill>
                  <a:schemeClr val="tx1"/>
                </a:solidFill>
                <a:latin typeface="IBM Plex Mono SemiBold" panose="020B0509050203000203" pitchFamily="49" charset="77"/>
                <a:ea typeface="IBM Plex Mono"/>
                <a:cs typeface="IBM Plex Mono"/>
                <a:sym typeface="IBM Plex Mono"/>
              </a:rPr>
              <a:t>‹#›</a:t>
            </a:fld>
            <a:endParaRPr lang="en-US" sz="800" b="1" i="0" u="none" strike="noStrike" cap="none" dirty="0">
              <a:solidFill>
                <a:schemeClr val="tx1"/>
              </a:solidFill>
              <a:latin typeface="IBM Plex Mono SemiBold" panose="020B0509050203000203" pitchFamily="49" charset="77"/>
              <a:ea typeface="IBM Plex Mono"/>
              <a:cs typeface="IBM Plex Mono"/>
              <a:sym typeface="IBM Plex Mono"/>
            </a:endParaRPr>
          </a:p>
        </p:txBody>
      </p:sp>
      <p:cxnSp>
        <p:nvCxnSpPr>
          <p:cNvPr id="3" name="Straight Connector 2">
            <a:extLst>
              <a:ext uri="{FF2B5EF4-FFF2-40B4-BE49-F238E27FC236}">
                <a16:creationId xmlns:a16="http://schemas.microsoft.com/office/drawing/2014/main" id="{4ADF3D63-4F62-7248-3F8C-0667D10D5C0F}"/>
              </a:ext>
            </a:extLst>
          </p:cNvPr>
          <p:cNvCxnSpPr>
            <a:cxnSpLocks/>
          </p:cNvCxnSpPr>
          <p:nvPr userDrawn="1"/>
        </p:nvCxnSpPr>
        <p:spPr>
          <a:xfrm flipH="1">
            <a:off x="9702800" y="7168150"/>
            <a:ext cx="647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46565" y="323695"/>
            <a:ext cx="10003935" cy="71929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IBM Plex Sans"/>
              <a:buNone/>
              <a:defRPr sz="2700" b="0"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r>
              <a:rPr lang="pt-BR" dirty="0" err="1"/>
              <a:t>Aaaa</a:t>
            </a:r>
            <a:br>
              <a:rPr lang="pt-BR" dirty="0"/>
            </a:br>
            <a:r>
              <a:rPr lang="pt-BR" dirty="0" err="1"/>
              <a:t>aaaaa</a:t>
            </a:r>
            <a:endParaRPr dirty="0"/>
          </a:p>
        </p:txBody>
      </p:sp>
      <p:sp>
        <p:nvSpPr>
          <p:cNvPr id="7" name="Google Shape;7;p21"/>
          <p:cNvSpPr txBox="1">
            <a:spLocks noGrp="1"/>
          </p:cNvSpPr>
          <p:nvPr>
            <p:ph type="body" idx="1"/>
          </p:nvPr>
        </p:nvSpPr>
        <p:spPr>
          <a:xfrm>
            <a:off x="346565" y="2272849"/>
            <a:ext cx="4863000" cy="3515400"/>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Char char="◦"/>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04" userDrawn="1">
          <p15:clr>
            <a:srgbClr val="F26B43"/>
          </p15:clr>
        </p15:guide>
        <p15:guide id="2" orient="horz" pos="4558" userDrawn="1">
          <p15:clr>
            <a:srgbClr val="F26B43"/>
          </p15:clr>
        </p15:guide>
        <p15:guide id="3" pos="215" userDrawn="1">
          <p15:clr>
            <a:srgbClr val="F26B43"/>
          </p15:clr>
        </p15:guide>
        <p15:guide id="4" pos="6520" userDrawn="1">
          <p15:clr>
            <a:srgbClr val="F26B43"/>
          </p15:clr>
        </p15:guide>
        <p15:guide id="5" orient="horz" pos="816" userDrawn="1">
          <p15:clr>
            <a:srgbClr val="F26B43"/>
          </p15:clr>
        </p15:guide>
        <p15:guide id="6" pos="623" userDrawn="1">
          <p15:clr>
            <a:srgbClr val="F26B43"/>
          </p15:clr>
        </p15:guide>
        <p15:guide id="7" pos="759" userDrawn="1">
          <p15:clr>
            <a:srgbClr val="F26B43"/>
          </p15:clr>
        </p15:guide>
        <p15:guide id="8" pos="1168" userDrawn="1">
          <p15:clr>
            <a:srgbClr val="F26B43"/>
          </p15:clr>
        </p15:guide>
        <p15:guide id="9" pos="1304" userDrawn="1">
          <p15:clr>
            <a:srgbClr val="F26B43"/>
          </p15:clr>
        </p15:guide>
        <p15:guide id="10" pos="1689" userDrawn="1">
          <p15:clr>
            <a:srgbClr val="F26B43"/>
          </p15:clr>
        </p15:guide>
        <p15:guide id="11" pos="1825" userDrawn="1">
          <p15:clr>
            <a:srgbClr val="F26B43"/>
          </p15:clr>
        </p15:guide>
        <p15:guide id="12" pos="2234" userDrawn="1">
          <p15:clr>
            <a:srgbClr val="F26B43"/>
          </p15:clr>
        </p15:guide>
        <p15:guide id="13" pos="2370" userDrawn="1">
          <p15:clr>
            <a:srgbClr val="F26B43"/>
          </p15:clr>
        </p15:guide>
        <p15:guide id="14" pos="2755" userDrawn="1">
          <p15:clr>
            <a:srgbClr val="F26B43"/>
          </p15:clr>
        </p15:guide>
        <p15:guide id="15" pos="2891" userDrawn="1">
          <p15:clr>
            <a:srgbClr val="F26B43"/>
          </p15:clr>
        </p15:guide>
        <p15:guide id="16" pos="3299" userDrawn="1">
          <p15:clr>
            <a:srgbClr val="F26B43"/>
          </p15:clr>
        </p15:guide>
        <p15:guide id="17" pos="3436" userDrawn="1">
          <p15:clr>
            <a:srgbClr val="F26B43"/>
          </p15:clr>
        </p15:guide>
        <p15:guide id="18" pos="3844" userDrawn="1">
          <p15:clr>
            <a:srgbClr val="F26B43"/>
          </p15:clr>
        </p15:guide>
        <p15:guide id="19" pos="3980" userDrawn="1">
          <p15:clr>
            <a:srgbClr val="F26B43"/>
          </p15:clr>
        </p15:guide>
        <p15:guide id="20" pos="4365" userDrawn="1">
          <p15:clr>
            <a:srgbClr val="F26B43"/>
          </p15:clr>
        </p15:guide>
        <p15:guide id="21" pos="4501" userDrawn="1">
          <p15:clr>
            <a:srgbClr val="F26B43"/>
          </p15:clr>
        </p15:guide>
        <p15:guide id="22" pos="4910" userDrawn="1">
          <p15:clr>
            <a:srgbClr val="F26B43"/>
          </p15:clr>
        </p15:guide>
        <p15:guide id="23" pos="5046" userDrawn="1">
          <p15:clr>
            <a:srgbClr val="F26B43"/>
          </p15:clr>
        </p15:guide>
        <p15:guide id="24" pos="5431" userDrawn="1">
          <p15:clr>
            <a:srgbClr val="F26B43"/>
          </p15:clr>
        </p15:guide>
        <p15:guide id="25" pos="5567" userDrawn="1">
          <p15:clr>
            <a:srgbClr val="F26B43"/>
          </p15:clr>
        </p15:guide>
        <p15:guide id="26" pos="5976" userDrawn="1">
          <p15:clr>
            <a:srgbClr val="F26B43"/>
          </p15:clr>
        </p15:guide>
        <p15:guide id="27" pos="6112" userDrawn="1">
          <p15:clr>
            <a:srgbClr val="F26B43"/>
          </p15:clr>
        </p15:guide>
        <p15:guide id="28" orient="horz" pos="1428" userDrawn="1">
          <p15:clr>
            <a:srgbClr val="F26B43"/>
          </p15:clr>
        </p15:guide>
        <p15:guide id="29" orient="horz" pos="4377" userDrawn="1">
          <p15:clr>
            <a:srgbClr val="5ACBF0"/>
          </p15:clr>
        </p15:guide>
        <p15:guide id="30" orient="horz" pos="657" userDrawn="1">
          <p15:clr>
            <a:srgbClr val="5ACBF0"/>
          </p15:clr>
        </p15:guide>
        <p15:guide id="31" orient="horz" pos="249"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185AC06C-493E-4F1D-3418-E608E96DD360}"/>
              </a:ext>
              <a:ext uri="{C183D7F6-B498-43B3-948B-1728B52AA6E4}">
                <adec:decorative xmlns:adec="http://schemas.microsoft.com/office/drawing/2017/decorative" val="1"/>
              </a:ext>
            </a:extLst>
          </p:cNvPr>
          <p:cNvSpPr/>
          <p:nvPr/>
        </p:nvSpPr>
        <p:spPr>
          <a:xfrm>
            <a:off x="0" y="1295400"/>
            <a:ext cx="9486900" cy="6264000"/>
          </a:xfrm>
          <a:prstGeom prst="round1Rect">
            <a:avLst>
              <a:gd name="adj" fmla="val 4058"/>
            </a:avLst>
          </a:prstGeom>
          <a:blipFill>
            <a:blip r:embed="rId3">
              <a:duotone>
                <a:schemeClr val="accent4">
                  <a:shade val="45000"/>
                  <a:satMod val="135000"/>
                </a:schemeClr>
                <a:prstClr val="white"/>
              </a:duotone>
            </a:blip>
            <a:srcRect/>
            <a:stretch>
              <a:fillRect l="-15334" t="-48295" r="-31472" b="-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Round Single Corner of Rectangle 5">
            <a:extLst>
              <a:ext uri="{FF2B5EF4-FFF2-40B4-BE49-F238E27FC236}">
                <a16:creationId xmlns:a16="http://schemas.microsoft.com/office/drawing/2014/main" id="{C886BCD9-FC02-F2A8-D44C-A83AF71BF196}"/>
              </a:ext>
            </a:extLst>
          </p:cNvPr>
          <p:cNvSpPr/>
          <p:nvPr/>
        </p:nvSpPr>
        <p:spPr>
          <a:xfrm>
            <a:off x="-1" y="4812632"/>
            <a:ext cx="6929440" cy="2747042"/>
          </a:xfrm>
          <a:prstGeom prst="round1Rect">
            <a:avLst>
              <a:gd name="adj" fmla="val 9350"/>
            </a:avLst>
          </a:prstGeom>
          <a:solidFill>
            <a:srgbClr val="170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Google Shape;38;p1">
            <a:extLst>
              <a:ext uri="{FF2B5EF4-FFF2-40B4-BE49-F238E27FC236}">
                <a16:creationId xmlns:a16="http://schemas.microsoft.com/office/drawing/2014/main" id="{CDBE38AA-3999-A7D4-5FE4-AD04F56272C8}"/>
              </a:ext>
            </a:extLst>
          </p:cNvPr>
          <p:cNvSpPr txBox="1">
            <a:spLocks noGrp="1"/>
          </p:cNvSpPr>
          <p:nvPr>
            <p:ph type="title"/>
          </p:nvPr>
        </p:nvSpPr>
        <p:spPr>
          <a:xfrm>
            <a:off x="349378" y="6695845"/>
            <a:ext cx="5736642" cy="380302"/>
          </a:xfrm>
          <a:prstGeom prst="roundRect">
            <a:avLst>
              <a:gd name="adj" fmla="val 0"/>
            </a:avLst>
          </a:prstGeom>
          <a:noFill/>
          <a:ln>
            <a:noFill/>
          </a:ln>
        </p:spPr>
        <p:txBody>
          <a:bodyPr spcFirstLastPara="1" wrap="square" lIns="0" tIns="0" rIns="0" bIns="0" anchor="ctr" anchorCtr="0">
            <a:noAutofit/>
          </a:bodyPr>
          <a:lstStyle/>
          <a:p>
            <a:pPr marL="0" lvl="0" indent="0" rtl="0">
              <a:lnSpc>
                <a:spcPct val="90000"/>
              </a:lnSpc>
              <a:spcBef>
                <a:spcPts val="0"/>
              </a:spcBef>
              <a:spcAft>
                <a:spcPts val="0"/>
              </a:spcAft>
              <a:buClr>
                <a:schemeClr val="dk2"/>
              </a:buClr>
              <a:buSzPts val="3900"/>
              <a:buFont typeface="IBM Plex Sans Light"/>
              <a:buNone/>
            </a:pPr>
            <a:r>
              <a:rPr lang="en-US" sz="2000" spc="100" dirty="0">
                <a:solidFill>
                  <a:schemeClr val="accent4"/>
                </a:solidFill>
                <a:latin typeface="IBM Plex Sans SemiBold" panose="020B0503050203000203" pitchFamily="34" charset="0"/>
                <a:ea typeface="IBM Plex Sans Light"/>
                <a:cs typeface="IBM Plex Sans Light"/>
                <a:sym typeface="IBM Plex Sans Light"/>
              </a:rPr>
              <a:t>TEMPLATE</a:t>
            </a:r>
            <a:endParaRPr lang="en-US" sz="2000" spc="100" dirty="0">
              <a:solidFill>
                <a:schemeClr val="accent4"/>
              </a:solidFill>
              <a:latin typeface="IBM Plex Sans SemiBold" panose="020B0503050203000203" pitchFamily="34" charset="0"/>
            </a:endParaRPr>
          </a:p>
        </p:txBody>
      </p:sp>
      <p:sp>
        <p:nvSpPr>
          <p:cNvPr id="8" name="Google Shape;39;p1">
            <a:extLst>
              <a:ext uri="{FF2B5EF4-FFF2-40B4-BE49-F238E27FC236}">
                <a16:creationId xmlns:a16="http://schemas.microsoft.com/office/drawing/2014/main" id="{F9D74AF5-D2B3-26D1-5956-4CD534DBDE08}"/>
              </a:ext>
            </a:extLst>
          </p:cNvPr>
          <p:cNvSpPr txBox="1"/>
          <p:nvPr/>
        </p:nvSpPr>
        <p:spPr>
          <a:xfrm>
            <a:off x="365707" y="5272397"/>
            <a:ext cx="6022393" cy="1170595"/>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Clr>
                <a:schemeClr val="dk2"/>
              </a:buClr>
              <a:buSzPts val="3900"/>
              <a:buFont typeface="IBM Plex Sans Light"/>
              <a:buNone/>
            </a:pPr>
            <a:r>
              <a:rPr lang="en-US" sz="4800" b="1" i="0" u="none" strike="noStrike" cap="none" dirty="0">
                <a:solidFill>
                  <a:schemeClr val="bg1"/>
                </a:solidFill>
                <a:latin typeface="IBM Plex Sans"/>
                <a:ea typeface="IBM Plex Sans"/>
                <a:cs typeface="IBM Plex Sans"/>
                <a:sym typeface="IBM Plex Sans"/>
              </a:rPr>
              <a:t>Change Management Communication Plan</a:t>
            </a:r>
            <a:endParaRPr lang="en-US" sz="4800" dirty="0">
              <a:solidFill>
                <a:schemeClr val="bg1"/>
              </a:solidFill>
            </a:endParaRPr>
          </a:p>
        </p:txBody>
      </p:sp>
      <p:sp>
        <p:nvSpPr>
          <p:cNvPr id="11" name="Rounded Rectangle 10">
            <a:extLst>
              <a:ext uri="{FF2B5EF4-FFF2-40B4-BE49-F238E27FC236}">
                <a16:creationId xmlns:a16="http://schemas.microsoft.com/office/drawing/2014/main" id="{D01EC9A9-F649-949A-FFF0-FEA38B5ABFBB}"/>
              </a:ext>
            </a:extLst>
          </p:cNvPr>
          <p:cNvSpPr/>
          <p:nvPr/>
        </p:nvSpPr>
        <p:spPr>
          <a:xfrm>
            <a:off x="9177252" y="323850"/>
            <a:ext cx="738364" cy="4488782"/>
          </a:xfrm>
          <a:prstGeom prst="roundRect">
            <a:avLst>
              <a:gd name="adj" fmla="val 25819"/>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60727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of Rectangle 11">
            <a:extLst>
              <a:ext uri="{FF2B5EF4-FFF2-40B4-BE49-F238E27FC236}">
                <a16:creationId xmlns:a16="http://schemas.microsoft.com/office/drawing/2014/main" id="{523CFCF3-5493-20CF-A359-DB6E7DEC9E4E}"/>
              </a:ext>
            </a:extLst>
          </p:cNvPr>
          <p:cNvSpPr/>
          <p:nvPr/>
        </p:nvSpPr>
        <p:spPr>
          <a:xfrm flipV="1">
            <a:off x="0" y="-8083"/>
            <a:ext cx="9486900" cy="698269"/>
          </a:xfrm>
          <a:prstGeom prst="round1Rect">
            <a:avLst>
              <a:gd name="adj" fmla="val 29432"/>
            </a:avLst>
          </a:prstGeom>
          <a:solidFill>
            <a:srgbClr val="778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Round Single Corner of Rectangle 13">
            <a:extLst>
              <a:ext uri="{FF2B5EF4-FFF2-40B4-BE49-F238E27FC236}">
                <a16:creationId xmlns:a16="http://schemas.microsoft.com/office/drawing/2014/main" id="{330560AE-08B6-9DA8-299F-8C2220BAA9BD}"/>
              </a:ext>
            </a:extLst>
          </p:cNvPr>
          <p:cNvSpPr/>
          <p:nvPr/>
        </p:nvSpPr>
        <p:spPr>
          <a:xfrm flipV="1">
            <a:off x="-1" y="-8083"/>
            <a:ext cx="6929440" cy="1034960"/>
          </a:xfrm>
          <a:prstGeom prst="round1Rect">
            <a:avLst>
              <a:gd name="adj" fmla="val 18835"/>
            </a:avLst>
          </a:prstGeom>
          <a:solidFill>
            <a:srgbClr val="170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Google Shape;71;p2">
            <a:extLst>
              <a:ext uri="{FF2B5EF4-FFF2-40B4-BE49-F238E27FC236}">
                <a16:creationId xmlns:a16="http://schemas.microsoft.com/office/drawing/2014/main" id="{D6100F23-4C8C-35B9-DBFE-EB0BB41B2FE9}"/>
              </a:ext>
            </a:extLst>
          </p:cNvPr>
          <p:cNvSpPr txBox="1">
            <a:spLocks noGrp="1"/>
          </p:cNvSpPr>
          <p:nvPr>
            <p:ph type="title"/>
          </p:nvPr>
        </p:nvSpPr>
        <p:spPr>
          <a:xfrm>
            <a:off x="341313" y="323851"/>
            <a:ext cx="6265228" cy="46883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sz="3000" dirty="0">
                <a:solidFill>
                  <a:schemeClr val="bg1"/>
                </a:solidFill>
                <a:latin typeface="IBM Plex Sans Light" panose="020B0403050203000203" pitchFamily="34" charset="0"/>
              </a:rPr>
              <a:t>Introduction</a:t>
            </a:r>
            <a:endParaRPr sz="3000" dirty="0">
              <a:solidFill>
                <a:schemeClr val="bg1"/>
              </a:solidFill>
              <a:latin typeface="IBM Plex Sans Light" panose="020B0403050203000203" pitchFamily="34" charset="0"/>
            </a:endParaRPr>
          </a:p>
        </p:txBody>
      </p:sp>
      <p:sp>
        <p:nvSpPr>
          <p:cNvPr id="18" name="Google Shape;57;p6">
            <a:extLst>
              <a:ext uri="{FF2B5EF4-FFF2-40B4-BE49-F238E27FC236}">
                <a16:creationId xmlns:a16="http://schemas.microsoft.com/office/drawing/2014/main" id="{76912726-A16B-0504-CD7E-644B59B16925}"/>
              </a:ext>
            </a:extLst>
          </p:cNvPr>
          <p:cNvSpPr txBox="1">
            <a:spLocks/>
          </p:cNvSpPr>
          <p:nvPr/>
        </p:nvSpPr>
        <p:spPr>
          <a:xfrm>
            <a:off x="341314" y="1556709"/>
            <a:ext cx="4032249" cy="27940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1600"/>
              </a:spcAft>
            </a:pPr>
            <a:r>
              <a:rPr lang="en-US" dirty="0">
                <a:solidFill>
                  <a:schemeClr val="tx1"/>
                </a:solidFill>
                <a:latin typeface="IBM Plex Sans" panose="020B0503050203000203" pitchFamily="34" charset="0"/>
              </a:rPr>
              <a:t>A change management communication plan serves as a structured roadmap for HR professionals to outline and highlight the key activities necessary to successfully implement and manage change within an organization. The communication plan focuses on critical areas such as determining change impact, communication, stakeholder engagement, training, sponsorship, and measurement. </a:t>
            </a:r>
          </a:p>
          <a:p>
            <a:pPr marL="0" indent="0">
              <a:spcAft>
                <a:spcPts val="1600"/>
              </a:spcAft>
            </a:pPr>
            <a:r>
              <a:rPr lang="en-US" b="0" dirty="0">
                <a:solidFill>
                  <a:schemeClr val="tx1"/>
                </a:solidFill>
              </a:rPr>
              <a:t>A core function of this communication plan is to create awareness of critical change activities with stakeholders, ensuring that they are well informed, engaged, and aligned with the change process. By outlining clear activities, assigning responsibilities, and setting timelines, the communication plan helps HR professionals keep all stakeholders updated on progress, address their concerns, and secure their support throughout the change journey. This ensures a smooth transition and increases the likelihood of successful outcomes.</a:t>
            </a:r>
          </a:p>
        </p:txBody>
      </p:sp>
      <p:sp>
        <p:nvSpPr>
          <p:cNvPr id="19" name="Rounded Rectangle 18">
            <a:extLst>
              <a:ext uri="{FF2B5EF4-FFF2-40B4-BE49-F238E27FC236}">
                <a16:creationId xmlns:a16="http://schemas.microsoft.com/office/drawing/2014/main" id="{B65BA74E-3A04-9098-E7C7-5ECA907A4F83}"/>
              </a:ext>
            </a:extLst>
          </p:cNvPr>
          <p:cNvSpPr/>
          <p:nvPr/>
        </p:nvSpPr>
        <p:spPr>
          <a:xfrm>
            <a:off x="5454650" y="3696296"/>
            <a:ext cx="4895850" cy="2857500"/>
          </a:xfrm>
          <a:prstGeom prst="roundRect">
            <a:avLst>
              <a:gd name="adj" fmla="val 7867"/>
            </a:avLst>
          </a:prstGeom>
          <a:solidFill>
            <a:srgbClr val="F4F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143" name="Group 142">
            <a:extLst>
              <a:ext uri="{FF2B5EF4-FFF2-40B4-BE49-F238E27FC236}">
                <a16:creationId xmlns:a16="http://schemas.microsoft.com/office/drawing/2014/main" id="{D587BA7A-E574-A490-914D-95AA02697E12}"/>
              </a:ext>
            </a:extLst>
          </p:cNvPr>
          <p:cNvGrpSpPr/>
          <p:nvPr/>
        </p:nvGrpSpPr>
        <p:grpSpPr>
          <a:xfrm>
            <a:off x="5849637" y="4086399"/>
            <a:ext cx="4102434" cy="2137908"/>
            <a:chOff x="232578" y="1113192"/>
            <a:chExt cx="9795813" cy="5104910"/>
          </a:xfrm>
        </p:grpSpPr>
        <p:graphicFrame>
          <p:nvGraphicFramePr>
            <p:cNvPr id="144" name="Google Shape;52;p3">
              <a:extLst>
                <a:ext uri="{FF2B5EF4-FFF2-40B4-BE49-F238E27FC236}">
                  <a16:creationId xmlns:a16="http://schemas.microsoft.com/office/drawing/2014/main" id="{BAD6AC41-F194-EFFF-91D9-DFB0D38B6272}"/>
                </a:ext>
              </a:extLst>
            </p:cNvPr>
            <p:cNvGraphicFramePr/>
            <p:nvPr>
              <p:extLst>
                <p:ext uri="{D42A27DB-BD31-4B8C-83A1-F6EECF244321}">
                  <p14:modId xmlns:p14="http://schemas.microsoft.com/office/powerpoint/2010/main" val="745491992"/>
                </p:ext>
              </p:extLst>
            </p:nvPr>
          </p:nvGraphicFramePr>
          <p:xfrm>
            <a:off x="232578" y="1113192"/>
            <a:ext cx="9795813" cy="5062799"/>
          </p:xfrm>
          <a:graphic>
            <a:graphicData uri="http://schemas.openxmlformats.org/drawingml/2006/table">
              <a:tbl>
                <a:tblPr>
                  <a:noFill/>
                </a:tblPr>
                <a:tblGrid>
                  <a:gridCol w="136673">
                    <a:extLst>
                      <a:ext uri="{9D8B030D-6E8A-4147-A177-3AD203B41FA5}">
                        <a16:colId xmlns:a16="http://schemas.microsoft.com/office/drawing/2014/main" val="2986200569"/>
                      </a:ext>
                    </a:extLst>
                  </a:gridCol>
                  <a:gridCol w="397918">
                    <a:extLst>
                      <a:ext uri="{9D8B030D-6E8A-4147-A177-3AD203B41FA5}">
                        <a16:colId xmlns:a16="http://schemas.microsoft.com/office/drawing/2014/main" val="20000"/>
                      </a:ext>
                    </a:extLst>
                  </a:gridCol>
                  <a:gridCol w="396427">
                    <a:extLst>
                      <a:ext uri="{9D8B030D-6E8A-4147-A177-3AD203B41FA5}">
                        <a16:colId xmlns:a16="http://schemas.microsoft.com/office/drawing/2014/main" val="20001"/>
                      </a:ext>
                    </a:extLst>
                  </a:gridCol>
                  <a:gridCol w="396427">
                    <a:extLst>
                      <a:ext uri="{9D8B030D-6E8A-4147-A177-3AD203B41FA5}">
                        <a16:colId xmlns:a16="http://schemas.microsoft.com/office/drawing/2014/main" val="20002"/>
                      </a:ext>
                    </a:extLst>
                  </a:gridCol>
                  <a:gridCol w="396427">
                    <a:extLst>
                      <a:ext uri="{9D8B030D-6E8A-4147-A177-3AD203B41FA5}">
                        <a16:colId xmlns:a16="http://schemas.microsoft.com/office/drawing/2014/main" val="20003"/>
                      </a:ext>
                    </a:extLst>
                  </a:gridCol>
                  <a:gridCol w="396427">
                    <a:extLst>
                      <a:ext uri="{9D8B030D-6E8A-4147-A177-3AD203B41FA5}">
                        <a16:colId xmlns:a16="http://schemas.microsoft.com/office/drawing/2014/main" val="928439351"/>
                      </a:ext>
                    </a:extLst>
                  </a:gridCol>
                  <a:gridCol w="396427">
                    <a:extLst>
                      <a:ext uri="{9D8B030D-6E8A-4147-A177-3AD203B41FA5}">
                        <a16:colId xmlns:a16="http://schemas.microsoft.com/office/drawing/2014/main" val="2384048996"/>
                      </a:ext>
                    </a:extLst>
                  </a:gridCol>
                  <a:gridCol w="396427">
                    <a:extLst>
                      <a:ext uri="{9D8B030D-6E8A-4147-A177-3AD203B41FA5}">
                        <a16:colId xmlns:a16="http://schemas.microsoft.com/office/drawing/2014/main" val="261543145"/>
                      </a:ext>
                    </a:extLst>
                  </a:gridCol>
                  <a:gridCol w="396427">
                    <a:extLst>
                      <a:ext uri="{9D8B030D-6E8A-4147-A177-3AD203B41FA5}">
                        <a16:colId xmlns:a16="http://schemas.microsoft.com/office/drawing/2014/main" val="2690348161"/>
                      </a:ext>
                    </a:extLst>
                  </a:gridCol>
                  <a:gridCol w="396427">
                    <a:extLst>
                      <a:ext uri="{9D8B030D-6E8A-4147-A177-3AD203B41FA5}">
                        <a16:colId xmlns:a16="http://schemas.microsoft.com/office/drawing/2014/main" val="393801059"/>
                      </a:ext>
                    </a:extLst>
                  </a:gridCol>
                  <a:gridCol w="396427">
                    <a:extLst>
                      <a:ext uri="{9D8B030D-6E8A-4147-A177-3AD203B41FA5}">
                        <a16:colId xmlns:a16="http://schemas.microsoft.com/office/drawing/2014/main" val="3785788520"/>
                      </a:ext>
                    </a:extLst>
                  </a:gridCol>
                </a:tblGrid>
                <a:tr h="185699">
                  <a:tc>
                    <a:txBody>
                      <a:bodyPr/>
                      <a:lstStyle/>
                      <a:p>
                        <a:pPr marL="0" marR="0" lvl="0" indent="0" algn="l" rtl="0">
                          <a:lnSpc>
                            <a:spcPct val="114000"/>
                          </a:lnSpc>
                          <a:spcBef>
                            <a:spcPts val="0"/>
                          </a:spcBef>
                          <a:spcAft>
                            <a:spcPts val="0"/>
                          </a:spcAft>
                          <a:buClr>
                            <a:schemeClr val="dk2"/>
                          </a:buClr>
                          <a:buSzPts val="1100"/>
                          <a:buFont typeface="IBM Plex Sans"/>
                          <a:buNone/>
                        </a:pPr>
                        <a:endParaRPr sz="7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34234" marR="34234" marT="17479" marB="17479">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rtl="0">
                          <a:lnSpc>
                            <a:spcPct val="114000"/>
                          </a:lnSpc>
                          <a:spcBef>
                            <a:spcPts val="0"/>
                          </a:spcBef>
                          <a:spcAft>
                            <a:spcPts val="0"/>
                          </a:spcAft>
                          <a:buClr>
                            <a:schemeClr val="dk2"/>
                          </a:buClr>
                          <a:buSzPts val="1100"/>
                          <a:buFont typeface="IBM Plex Sans"/>
                          <a:buNone/>
                        </a:pPr>
                        <a:endParaRPr sz="7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34234" marR="34234" marT="17479" marB="17479">
                      <a:lnL w="12700" cap="flat" cmpd="sng" algn="ctr">
                        <a:no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4">
                    <a:txBody>
                      <a:bodyPr/>
                      <a:lstStyle/>
                      <a:p>
                        <a:pPr marL="0" marR="0" lvl="0" indent="0" algn="ctr" rtl="0">
                          <a:lnSpc>
                            <a:spcPct val="114000"/>
                          </a:lnSpc>
                          <a:spcBef>
                            <a:spcPts val="0"/>
                          </a:spcBef>
                          <a:spcAft>
                            <a:spcPts val="0"/>
                          </a:spcAft>
                          <a:buClr>
                            <a:schemeClr val="dk2"/>
                          </a:buClr>
                          <a:buSzPts val="1100"/>
                          <a:buFont typeface="IBM Plex Sans"/>
                          <a:buNone/>
                        </a:pPr>
                        <a:endParaRPr sz="500" b="1" i="0" u="none" strike="noStrike" cap="none" dirty="0">
                          <a:solidFill>
                            <a:schemeClr val="tx1"/>
                          </a:solidFill>
                          <a:highlight>
                            <a:srgbClr val="FFF1D2"/>
                          </a:highlight>
                          <a:latin typeface="IBM Plex Sans SemiBold" panose="020B0503050203000203" pitchFamily="34" charset="0"/>
                          <a:ea typeface="IBM Plex Sans Condensed"/>
                          <a:cs typeface="IBM Plex Sans Condensed"/>
                          <a:sym typeface="IBM Plex Sans Condensed"/>
                        </a:endParaRPr>
                      </a:p>
                    </a:txBody>
                    <a:tcPr marL="78838" marR="78838" marT="40254" marB="4025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rtl="0">
                          <a:lnSpc>
                            <a:spcPct val="114000"/>
                          </a:lnSpc>
                          <a:spcBef>
                            <a:spcPts val="0"/>
                          </a:spcBef>
                          <a:spcAft>
                            <a:spcPts val="0"/>
                          </a:spcAft>
                          <a:buClr>
                            <a:schemeClr val="dk2"/>
                          </a:buClr>
                          <a:buSzPts val="1100"/>
                          <a:buFont typeface="IBM Plex Sans"/>
                          <a:buNone/>
                        </a:pPr>
                        <a:endParaRPr lang="en-US" sz="12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500" b="1" i="0" u="none" strike="noStrike" kern="0" cap="none" spc="0" normalizeH="0" baseline="0" noProof="0" dirty="0">
                          <a:ln>
                            <a:noFill/>
                          </a:ln>
                          <a:solidFill>
                            <a:srgbClr val="30206B"/>
                          </a:solidFill>
                          <a:effectLst/>
                          <a:highlight>
                            <a:srgbClr val="FFF1D2"/>
                          </a:highlight>
                          <a:uLnTx/>
                          <a:uFillTx/>
                          <a:latin typeface="IBM Plex Sans SemiBold" panose="020B0503050203000203" pitchFamily="34" charset="0"/>
                          <a:ea typeface="IBM Plex Sans Condensed"/>
                          <a:cs typeface="IBM Plex Sans Condensed"/>
                          <a:sym typeface="IBM Plex Sans Condensed"/>
                        </a:endParaRPr>
                      </a:p>
                    </a:txBody>
                    <a:tcPr marL="78838" marR="78838" marT="40254" marB="40254">
                      <a:lnL w="9525" cap="flat" cmpd="sng" algn="ctr">
                        <a:solidFill>
                          <a:srgbClr val="CACFE6"/>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47894"/>
                    </a:ext>
                  </a:extLst>
                </a:tr>
                <a:tr h="150651">
                  <a:tc>
                    <a:txBody>
                      <a:bodyPr/>
                      <a:lstStyle/>
                      <a:p>
                        <a:pPr marL="0" marR="0" lvl="0" indent="0" algn="l" rtl="0">
                          <a:lnSpc>
                            <a:spcPct val="114000"/>
                          </a:lnSpc>
                          <a:spcBef>
                            <a:spcPts val="0"/>
                          </a:spcBef>
                          <a:spcAft>
                            <a:spcPts val="0"/>
                          </a:spcAft>
                          <a:buClr>
                            <a:schemeClr val="dk2"/>
                          </a:buClr>
                          <a:buSzPts val="1100"/>
                          <a:buFont typeface="IBM Plex Sans"/>
                          <a:buNone/>
                        </a:pPr>
                        <a:endParaRPr sz="7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34234" marR="34234" marT="17479" marB="17479">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rtl="0">
                          <a:lnSpc>
                            <a:spcPct val="114000"/>
                          </a:lnSpc>
                          <a:spcBef>
                            <a:spcPts val="0"/>
                          </a:spcBef>
                          <a:spcAft>
                            <a:spcPts val="0"/>
                          </a:spcAft>
                          <a:buClr>
                            <a:schemeClr val="dk2"/>
                          </a:buClr>
                          <a:buSzPts val="1100"/>
                          <a:buFont typeface="IBM Plex Sans"/>
                          <a:buNone/>
                        </a:pPr>
                        <a:endParaRPr sz="7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34234" marR="34234" marT="17479" marB="17479">
                      <a:lnL w="12700" cap="flat" cmpd="sng" algn="ctr">
                        <a:no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rtl="0">
                          <a:lnSpc>
                            <a:spcPct val="114000"/>
                          </a:lnSpc>
                          <a:spcBef>
                            <a:spcPts val="0"/>
                          </a:spcBef>
                          <a:spcAft>
                            <a:spcPts val="0"/>
                          </a:spcAft>
                          <a:buClr>
                            <a:schemeClr val="dk2"/>
                          </a:buClr>
                          <a:buSzPts val="1100"/>
                          <a:buFont typeface="IBM Plex Sans"/>
                          <a:buNone/>
                        </a:pPr>
                        <a:endParaRPr sz="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34234" marR="34234" marT="17479" marB="17479">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rtl="0">
                          <a:lnSpc>
                            <a:spcPct val="114000"/>
                          </a:lnSpc>
                          <a:spcBef>
                            <a:spcPts val="0"/>
                          </a:spcBef>
                          <a:spcAft>
                            <a:spcPts val="0"/>
                          </a:spcAft>
                          <a:buClr>
                            <a:schemeClr val="dk2"/>
                          </a:buClr>
                          <a:buSzPts val="1100"/>
                          <a:buFont typeface="IBM Plex Sans"/>
                          <a:buNone/>
                        </a:pPr>
                        <a:endParaRPr lang="en-US" sz="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34234" marR="34234" marT="17479" marB="17479">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5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34234" marR="34234" marT="17479" marB="17479">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5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34234" marR="34234" marT="17479" marB="17479">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5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34234" marR="34234" marT="17479" marB="17479">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5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34234" marR="34234" marT="17479" marB="17479">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5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34234" marR="34234" marT="17479" marB="17479">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5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34234" marR="34234" marT="17479" marB="17479">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5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34234" marR="34234" marT="17479" marB="17479">
                      <a:lnL w="9525" cap="flat" cmpd="sng" algn="ctr">
                        <a:solidFill>
                          <a:srgbClr val="CACFE6"/>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5489">
                  <a:tc>
                    <a:txBody>
                      <a:bodyPr/>
                      <a:lstStyle/>
                      <a:p>
                        <a:pPr marL="0" marR="0" lvl="0" indent="0" algn="l" rtl="0">
                          <a:lnSpc>
                            <a:spcPct val="100000"/>
                          </a:lnSpc>
                          <a:spcBef>
                            <a:spcPts val="0"/>
                          </a:spcBef>
                          <a:spcAft>
                            <a:spcPts val="0"/>
                          </a:spcAft>
                          <a:buClr>
                            <a:srgbClr val="000000"/>
                          </a:buClr>
                          <a:buSzPts val="1100"/>
                          <a:buFont typeface="Arial"/>
                          <a:buNone/>
                        </a:pPr>
                        <a:endParaRPr sz="400" b="0" i="0" u="none" strike="noStrike" cap="none" dirty="0">
                          <a:solidFill>
                            <a:schemeClr val="tx1"/>
                          </a:solidFill>
                          <a:latin typeface="IBM Plex Mono Medium" panose="020B0509050203000203" pitchFamily="49" charset="77"/>
                          <a:ea typeface="+mn-ea"/>
                          <a:cs typeface="+mn-cs"/>
                          <a:sym typeface="IBM Plex Sans Condensed"/>
                        </a:endParaRPr>
                      </a:p>
                    </a:txBody>
                    <a:tcPr marL="34234" marR="34234" marT="17479" marB="174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400" b="0" i="0" u="none" strike="noStrike" cap="none" dirty="0">
                          <a:solidFill>
                            <a:schemeClr val="tx1"/>
                          </a:solidFill>
                          <a:highlight>
                            <a:srgbClr val="FFF1D2"/>
                          </a:highlight>
                          <a:latin typeface="IBM Plex Sans Cond Medm" panose="020B0506050203000203" pitchFamily="34" charset="77"/>
                          <a:ea typeface="+mn-ea"/>
                          <a:cs typeface="+mn-cs"/>
                          <a:sym typeface="Arial"/>
                        </a:endParaRPr>
                      </a:p>
                    </a:txBody>
                    <a:tcPr marL="34234" marR="34234" marT="17479" marB="17479"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34234" marR="34234" marT="17479" marB="17479"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34234" marR="34234" marT="17479" marB="17479"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34234" marR="34234" marT="17479" marB="1747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34234" marR="34234" marT="17479" marB="17479" anchor="ctr">
                      <a:lnL w="12700"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34234" marR="34234" marT="17479" marB="17479"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482084">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400" b="0" i="0" u="none" strike="noStrike" cap="none" dirty="0">
                          <a:solidFill>
                            <a:schemeClr val="tx1"/>
                          </a:solidFill>
                          <a:latin typeface="IBM Plex Mono Medium" panose="020B0509050203000203" pitchFamily="49" charset="77"/>
                        </a:endParaRPr>
                      </a:p>
                    </a:txBody>
                    <a:tcPr marL="34234" marR="34234" marT="17479" marB="174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400" b="0" i="0" u="none" strike="noStrike" cap="none" dirty="0">
                          <a:solidFill>
                            <a:schemeClr val="tx1"/>
                          </a:solidFill>
                          <a:highlight>
                            <a:srgbClr val="FFF1D2"/>
                          </a:highlight>
                          <a:latin typeface="IBM Plex Sans Cond Medm" panose="020B0506050203000203" pitchFamily="34" charset="77"/>
                          <a:ea typeface="+mn-ea"/>
                          <a:cs typeface="+mn-cs"/>
                          <a:sym typeface="Arial"/>
                        </a:endParaRPr>
                      </a:p>
                    </a:txBody>
                    <a:tcPr marL="34234" marR="34234" marT="17479" marB="17479"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332440">
                  <a:tc>
                    <a:txBody>
                      <a:bodyPr/>
                      <a:lstStyle/>
                      <a:p>
                        <a:pPr marL="0" marR="0" lvl="0" indent="0" algn="l" rtl="0">
                          <a:lnSpc>
                            <a:spcPct val="100000"/>
                          </a:lnSpc>
                          <a:spcBef>
                            <a:spcPts val="0"/>
                          </a:spcBef>
                          <a:spcAft>
                            <a:spcPts val="0"/>
                          </a:spcAft>
                          <a:buClr>
                            <a:srgbClr val="000000"/>
                          </a:buClr>
                          <a:buSzPts val="1400"/>
                          <a:buFont typeface="Arial"/>
                          <a:buNone/>
                        </a:pPr>
                        <a:endParaRPr sz="400" b="0" i="0" u="none" strike="noStrike" cap="none" dirty="0">
                          <a:solidFill>
                            <a:schemeClr val="tx1"/>
                          </a:solidFill>
                          <a:latin typeface="IBM Plex Mono Medium" panose="020B0509050203000203" pitchFamily="49" charset="77"/>
                        </a:endParaRPr>
                      </a:p>
                    </a:txBody>
                    <a:tcPr marL="34234" marR="34234" marT="17479" marB="174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en-US" sz="400" b="0" i="0" u="none" strike="noStrike" cap="none" dirty="0">
                          <a:solidFill>
                            <a:schemeClr val="tx1"/>
                          </a:solidFill>
                          <a:highlight>
                            <a:srgbClr val="FFF1D2"/>
                          </a:highlight>
                          <a:latin typeface="IBM Plex Sans Cond Medm" panose="020B0506050203000203" pitchFamily="34" charset="77"/>
                        </a:endParaRPr>
                      </a:p>
                    </a:txBody>
                    <a:tcPr marL="34234" marR="34234" marT="17479" marB="17479"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ea typeface="+mn-ea"/>
                          <a:cs typeface="+mn-cs"/>
                          <a:sym typeface="Arial"/>
                        </a:endParaRPr>
                      </a:p>
                    </a:txBody>
                    <a:tcPr marL="34234" marR="34234" marT="17479" marB="17479"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343594">
                  <a:tc>
                    <a:txBody>
                      <a:bodyPr/>
                      <a:lstStyle/>
                      <a:p>
                        <a:pPr marL="0" marR="0" lvl="0" indent="0" algn="l" rtl="0">
                          <a:lnSpc>
                            <a:spcPct val="100000"/>
                          </a:lnSpc>
                          <a:spcBef>
                            <a:spcPts val="0"/>
                          </a:spcBef>
                          <a:spcAft>
                            <a:spcPts val="0"/>
                          </a:spcAft>
                          <a:buClr>
                            <a:srgbClr val="000000"/>
                          </a:buClr>
                          <a:buSzPts val="1400"/>
                          <a:buFont typeface="Arial"/>
                          <a:buNone/>
                        </a:pPr>
                        <a:endParaRPr sz="400" b="0" i="0" u="none" strike="noStrike" cap="none" dirty="0">
                          <a:solidFill>
                            <a:schemeClr val="tx1"/>
                          </a:solidFill>
                          <a:latin typeface="IBM Plex Mono Medium" panose="020B0509050203000203" pitchFamily="49" charset="77"/>
                        </a:endParaRPr>
                      </a:p>
                    </a:txBody>
                    <a:tcPr marL="34234" marR="34234" marT="17479" marB="174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400" b="0" i="0" u="none" strike="noStrike" cap="none" dirty="0">
                          <a:solidFill>
                            <a:schemeClr val="tx1"/>
                          </a:solidFill>
                          <a:highlight>
                            <a:srgbClr val="FFF1D2"/>
                          </a:highlight>
                          <a:latin typeface="IBM Plex Sans Cond Medm" panose="020B0506050203000203" pitchFamily="34" charset="77"/>
                        </a:endParaRPr>
                      </a:p>
                    </a:txBody>
                    <a:tcPr marL="34234" marR="34234" marT="17479" marB="17479"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chemeClr val="tx1"/>
                          </a:solidFill>
                          <a:latin typeface="IBM Plex Sans" panose="020B0503050203000203" pitchFamily="34" charset="0"/>
                        </a:endParaRPr>
                      </a:p>
                    </a:txBody>
                    <a:tcPr marL="34234" marR="34234" marT="17479" marB="17479"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chemeClr val="tx1"/>
                          </a:solidFill>
                          <a:latin typeface="IBM Plex Mono" panose="020B0509050203000203" pitchFamily="49" charset="77"/>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ea typeface="+mn-ea"/>
                          <a:cs typeface="+mn-cs"/>
                          <a:sym typeface="Arial"/>
                        </a:endParaRPr>
                      </a:p>
                    </a:txBody>
                    <a:tcPr marL="34234" marR="34234" marT="17479" marB="17479"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chemeClr val="tx1"/>
                          </a:solidFill>
                          <a:latin typeface="IBM Plex Mono" panose="020B0509050203000203" pitchFamily="49" charset="77"/>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chemeClr val="tx1"/>
                          </a:solidFill>
                          <a:latin typeface="IBM Plex Mono" panose="020B0509050203000203" pitchFamily="49" charset="77"/>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chemeClr val="tx1"/>
                          </a:solidFill>
                          <a:latin typeface="IBM Plex Mono" panose="020B0509050203000203" pitchFamily="49" charset="77"/>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320315">
                  <a:tc>
                    <a:txBody>
                      <a:bodyPr/>
                      <a:lstStyle/>
                      <a:p>
                        <a:pPr marL="0" marR="0" lvl="0" indent="0" algn="l" rtl="0">
                          <a:lnSpc>
                            <a:spcPct val="100000"/>
                          </a:lnSpc>
                          <a:spcBef>
                            <a:spcPts val="0"/>
                          </a:spcBef>
                          <a:spcAft>
                            <a:spcPts val="0"/>
                          </a:spcAft>
                          <a:buClr>
                            <a:srgbClr val="000000"/>
                          </a:buClr>
                          <a:buSzPts val="1400"/>
                          <a:buFont typeface="Arial"/>
                          <a:buNone/>
                        </a:pPr>
                        <a:endParaRPr sz="400" b="0" i="0" u="none" strike="noStrike" cap="none" dirty="0">
                          <a:solidFill>
                            <a:schemeClr val="tx1"/>
                          </a:solidFill>
                          <a:latin typeface="IBM Plex Mono Medium" panose="020B0509050203000203" pitchFamily="49" charset="77"/>
                        </a:endParaRPr>
                      </a:p>
                    </a:txBody>
                    <a:tcPr marL="34234" marR="34234" marT="17479" marB="174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400" b="0" i="0" u="none" strike="noStrike" cap="none" dirty="0">
                          <a:solidFill>
                            <a:schemeClr val="tx1"/>
                          </a:solidFill>
                          <a:highlight>
                            <a:srgbClr val="FFF1D2"/>
                          </a:highlight>
                          <a:latin typeface="IBM Plex Sans Cond Medm" panose="020B0506050203000203" pitchFamily="34" charset="77"/>
                        </a:endParaRPr>
                      </a:p>
                    </a:txBody>
                    <a:tcPr marL="34234" marR="34234" marT="17479" marB="17479"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chemeClr val="tx1"/>
                          </a:solidFill>
                          <a:latin typeface="IBM Plex Sans" panose="020B0503050203000203" pitchFamily="34" charset="0"/>
                        </a:endParaRPr>
                      </a:p>
                    </a:txBody>
                    <a:tcPr marL="34234" marR="34234" marT="17479" marB="17479"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chemeClr val="tx1"/>
                          </a:solidFill>
                          <a:latin typeface="IBM Plex Mono" panose="020B0509050203000203" pitchFamily="49" charset="77"/>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chemeClr val="tx1"/>
                          </a:solidFill>
                          <a:latin typeface="IBM Plex Mono" panose="020B0509050203000203" pitchFamily="49" charset="77"/>
                        </a:endParaRPr>
                      </a:p>
                    </a:txBody>
                    <a:tcPr marL="34234" marR="34234" marT="17479" marB="17479"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rgbClr val="7785D8"/>
                          </a:solidFill>
                          <a:latin typeface="IBM Plex Mono" panose="020B0509050203000203" pitchFamily="49" charset="77"/>
                          <a:sym typeface="Arial"/>
                        </a:endParaRPr>
                      </a:p>
                    </a:txBody>
                    <a:tcPr marL="34234" marR="34234" marT="17479" marB="17479"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chemeClr val="tx1"/>
                          </a:solidFill>
                          <a:latin typeface="IBM Plex Mono" panose="020B0509050203000203" pitchFamily="49" charset="77"/>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chemeClr val="tx1"/>
                          </a:solidFill>
                          <a:latin typeface="IBM Plex Mono" panose="020B0509050203000203" pitchFamily="49" charset="77"/>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500" b="0" i="0" u="none" strike="noStrike" cap="none" dirty="0">
                          <a:solidFill>
                            <a:schemeClr val="tx1"/>
                          </a:solidFill>
                          <a:latin typeface="IBM Plex Mono" panose="020B0509050203000203" pitchFamily="49" charset="77"/>
                        </a:endParaRPr>
                      </a:p>
                    </a:txBody>
                    <a:tcPr marL="34234" marR="34234" marT="17479" marB="17479"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45" name="Straight Connector 144">
              <a:extLst>
                <a:ext uri="{FF2B5EF4-FFF2-40B4-BE49-F238E27FC236}">
                  <a16:creationId xmlns:a16="http://schemas.microsoft.com/office/drawing/2014/main" id="{331414C5-C832-D467-AD89-9828D67DC64A}"/>
                </a:ext>
              </a:extLst>
            </p:cNvPr>
            <p:cNvCxnSpPr>
              <a:cxnSpLocks/>
            </p:cNvCxnSpPr>
            <p:nvPr/>
          </p:nvCxnSpPr>
          <p:spPr>
            <a:xfrm>
              <a:off x="5777495" y="3909073"/>
              <a:ext cx="0" cy="674285"/>
            </a:xfrm>
            <a:prstGeom prst="line">
              <a:avLst/>
            </a:prstGeom>
            <a:noFill/>
            <a:ln w="19050" cap="flat" cmpd="sng" algn="ctr">
              <a:solidFill>
                <a:schemeClr val="bg2"/>
              </a:solidFill>
              <a:prstDash val="solid"/>
              <a:headEnd type="oval" w="med" len="med"/>
              <a:tailEnd type="oval" w="med" len="med"/>
            </a:ln>
            <a:effectLst/>
          </p:spPr>
        </p:cxnSp>
        <p:cxnSp>
          <p:nvCxnSpPr>
            <p:cNvPr id="146" name="Straight Connector 145">
              <a:extLst>
                <a:ext uri="{FF2B5EF4-FFF2-40B4-BE49-F238E27FC236}">
                  <a16:creationId xmlns:a16="http://schemas.microsoft.com/office/drawing/2014/main" id="{918184D7-0CC1-E9E1-6E73-38E4FE4E22DF}"/>
                </a:ext>
              </a:extLst>
            </p:cNvPr>
            <p:cNvCxnSpPr>
              <a:cxnSpLocks/>
            </p:cNvCxnSpPr>
            <p:nvPr/>
          </p:nvCxnSpPr>
          <p:spPr>
            <a:xfrm>
              <a:off x="3391742" y="1735270"/>
              <a:ext cx="0" cy="4440720"/>
            </a:xfrm>
            <a:prstGeom prst="line">
              <a:avLst/>
            </a:prstGeom>
            <a:noFill/>
            <a:ln w="19050" cap="flat" cmpd="sng" algn="ctr">
              <a:solidFill>
                <a:schemeClr val="bg2"/>
              </a:solidFill>
              <a:prstDash val="solid"/>
              <a:headEnd type="oval" w="med" len="med"/>
              <a:tailEnd type="oval" w="med" len="med"/>
            </a:ln>
            <a:effectLst/>
          </p:spPr>
        </p:cxnSp>
        <p:cxnSp>
          <p:nvCxnSpPr>
            <p:cNvPr id="147" name="Straight Connector 146">
              <a:extLst>
                <a:ext uri="{FF2B5EF4-FFF2-40B4-BE49-F238E27FC236}">
                  <a16:creationId xmlns:a16="http://schemas.microsoft.com/office/drawing/2014/main" id="{C4F087A2-A6B8-E57F-7492-219542E483E7}"/>
                </a:ext>
              </a:extLst>
            </p:cNvPr>
            <p:cNvCxnSpPr>
              <a:cxnSpLocks/>
            </p:cNvCxnSpPr>
            <p:nvPr/>
          </p:nvCxnSpPr>
          <p:spPr>
            <a:xfrm>
              <a:off x="9655380" y="1735270"/>
              <a:ext cx="0" cy="4440720"/>
            </a:xfrm>
            <a:prstGeom prst="line">
              <a:avLst/>
            </a:prstGeom>
            <a:noFill/>
            <a:ln w="19050" cap="flat" cmpd="sng" algn="ctr">
              <a:solidFill>
                <a:schemeClr val="bg2"/>
              </a:solidFill>
              <a:prstDash val="solid"/>
              <a:headEnd type="oval" w="med" len="med"/>
              <a:tailEnd type="oval" w="med" len="med"/>
            </a:ln>
            <a:effectLst/>
          </p:spPr>
        </p:cxnSp>
        <p:cxnSp>
          <p:nvCxnSpPr>
            <p:cNvPr id="148" name="Straight Connector 147">
              <a:extLst>
                <a:ext uri="{FF2B5EF4-FFF2-40B4-BE49-F238E27FC236}">
                  <a16:creationId xmlns:a16="http://schemas.microsoft.com/office/drawing/2014/main" id="{F0D32C2B-AE1C-6ECA-3E81-1D73F6BAFD11}"/>
                </a:ext>
              </a:extLst>
            </p:cNvPr>
            <p:cNvCxnSpPr>
              <a:cxnSpLocks/>
            </p:cNvCxnSpPr>
            <p:nvPr/>
          </p:nvCxnSpPr>
          <p:spPr>
            <a:xfrm>
              <a:off x="7785991" y="1735270"/>
              <a:ext cx="0" cy="4440720"/>
            </a:xfrm>
            <a:prstGeom prst="line">
              <a:avLst/>
            </a:prstGeom>
            <a:noFill/>
            <a:ln w="19050" cap="flat" cmpd="sng" algn="ctr">
              <a:solidFill>
                <a:schemeClr val="bg2"/>
              </a:solidFill>
              <a:prstDash val="solid"/>
              <a:headEnd type="oval" w="med" len="med"/>
              <a:tailEnd type="oval" w="med" len="med"/>
            </a:ln>
            <a:effectLst/>
          </p:spPr>
        </p:cxnSp>
        <p:cxnSp>
          <p:nvCxnSpPr>
            <p:cNvPr id="149" name="Straight Connector 148">
              <a:extLst>
                <a:ext uri="{FF2B5EF4-FFF2-40B4-BE49-F238E27FC236}">
                  <a16:creationId xmlns:a16="http://schemas.microsoft.com/office/drawing/2014/main" id="{8FADA815-B1A6-4724-B809-98D53E93C57F}"/>
                </a:ext>
              </a:extLst>
            </p:cNvPr>
            <p:cNvCxnSpPr>
              <a:cxnSpLocks/>
            </p:cNvCxnSpPr>
            <p:nvPr/>
          </p:nvCxnSpPr>
          <p:spPr>
            <a:xfrm>
              <a:off x="1691429" y="1735270"/>
              <a:ext cx="0" cy="4482832"/>
            </a:xfrm>
            <a:prstGeom prst="line">
              <a:avLst/>
            </a:prstGeom>
            <a:noFill/>
            <a:ln w="19050" cap="flat" cmpd="sng" algn="ctr">
              <a:solidFill>
                <a:schemeClr val="accent6"/>
              </a:solidFill>
              <a:prstDash val="dash"/>
              <a:headEnd type="oval"/>
            </a:ln>
            <a:effectLst/>
          </p:spPr>
        </p:cxnSp>
        <p:sp>
          <p:nvSpPr>
            <p:cNvPr id="150" name="Rounded Rectangle 149">
              <a:extLst>
                <a:ext uri="{FF2B5EF4-FFF2-40B4-BE49-F238E27FC236}">
                  <a16:creationId xmlns:a16="http://schemas.microsoft.com/office/drawing/2014/main" id="{202C6A88-BCF5-C9B8-C048-2DF575D5AD82}"/>
                </a:ext>
              </a:extLst>
            </p:cNvPr>
            <p:cNvSpPr/>
            <p:nvPr/>
          </p:nvSpPr>
          <p:spPr>
            <a:xfrm>
              <a:off x="1500517" y="2004890"/>
              <a:ext cx="693490" cy="584325"/>
            </a:xfrm>
            <a:prstGeom prst="roundRect">
              <a:avLst/>
            </a:prstGeom>
            <a:solidFill>
              <a:srgbClr val="F0F0FF"/>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51" name="Rounded Rectangle 150">
              <a:extLst>
                <a:ext uri="{FF2B5EF4-FFF2-40B4-BE49-F238E27FC236}">
                  <a16:creationId xmlns:a16="http://schemas.microsoft.com/office/drawing/2014/main" id="{66CEE431-D2CC-C61C-73A1-9B980634C002}"/>
                </a:ext>
              </a:extLst>
            </p:cNvPr>
            <p:cNvSpPr/>
            <p:nvPr/>
          </p:nvSpPr>
          <p:spPr>
            <a:xfrm>
              <a:off x="2240720" y="2004890"/>
              <a:ext cx="693490" cy="584325"/>
            </a:xfrm>
            <a:prstGeom prst="roundRect">
              <a:avLst/>
            </a:prstGeom>
            <a:solidFill>
              <a:srgbClr val="F0F0FF"/>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52" name="Rounded Rectangle 151">
              <a:extLst>
                <a:ext uri="{FF2B5EF4-FFF2-40B4-BE49-F238E27FC236}">
                  <a16:creationId xmlns:a16="http://schemas.microsoft.com/office/drawing/2014/main" id="{B3E1A2FF-9529-9ED7-11D1-B11AF300E527}"/>
                </a:ext>
              </a:extLst>
            </p:cNvPr>
            <p:cNvSpPr/>
            <p:nvPr/>
          </p:nvSpPr>
          <p:spPr>
            <a:xfrm>
              <a:off x="4240282" y="2004887"/>
              <a:ext cx="1279362" cy="584325"/>
            </a:xfrm>
            <a:prstGeom prst="roundRect">
              <a:avLst/>
            </a:prstGeom>
            <a:solidFill>
              <a:srgbClr val="F0F0FF"/>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53" name="Rounded Rectangle 152">
              <a:extLst>
                <a:ext uri="{FF2B5EF4-FFF2-40B4-BE49-F238E27FC236}">
                  <a16:creationId xmlns:a16="http://schemas.microsoft.com/office/drawing/2014/main" id="{1BFFAE34-7F5D-AAE6-D5A5-A69AABDF01CB}"/>
                </a:ext>
              </a:extLst>
            </p:cNvPr>
            <p:cNvSpPr/>
            <p:nvPr/>
          </p:nvSpPr>
          <p:spPr>
            <a:xfrm>
              <a:off x="2980923" y="2004890"/>
              <a:ext cx="604518" cy="584325"/>
            </a:xfrm>
            <a:prstGeom prst="roundRect">
              <a:avLst/>
            </a:prstGeom>
            <a:solidFill>
              <a:srgbClr val="F0F0FF"/>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54" name="Rounded Rectangle 153">
              <a:extLst>
                <a:ext uri="{FF2B5EF4-FFF2-40B4-BE49-F238E27FC236}">
                  <a16:creationId xmlns:a16="http://schemas.microsoft.com/office/drawing/2014/main" id="{BBD7AEE8-3706-C0A7-D66D-B848EE83B3DE}"/>
                </a:ext>
              </a:extLst>
            </p:cNvPr>
            <p:cNvSpPr/>
            <p:nvPr/>
          </p:nvSpPr>
          <p:spPr>
            <a:xfrm>
              <a:off x="1500517" y="4666611"/>
              <a:ext cx="679457" cy="310897"/>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55" name="Rounded Rectangle 154">
              <a:extLst>
                <a:ext uri="{FF2B5EF4-FFF2-40B4-BE49-F238E27FC236}">
                  <a16:creationId xmlns:a16="http://schemas.microsoft.com/office/drawing/2014/main" id="{B398CD11-E7CA-35F1-CB85-2890D0AC4C92}"/>
                </a:ext>
              </a:extLst>
            </p:cNvPr>
            <p:cNvSpPr/>
            <p:nvPr/>
          </p:nvSpPr>
          <p:spPr>
            <a:xfrm>
              <a:off x="2226684" y="4666611"/>
              <a:ext cx="693490" cy="310897"/>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56" name="Rounded Rectangle 155">
              <a:extLst>
                <a:ext uri="{FF2B5EF4-FFF2-40B4-BE49-F238E27FC236}">
                  <a16:creationId xmlns:a16="http://schemas.microsoft.com/office/drawing/2014/main" id="{E4F3D0F1-0806-8A81-D59B-BD3260052A1E}"/>
                </a:ext>
              </a:extLst>
            </p:cNvPr>
            <p:cNvSpPr/>
            <p:nvPr/>
          </p:nvSpPr>
          <p:spPr>
            <a:xfrm>
              <a:off x="2226684" y="5025772"/>
              <a:ext cx="693490" cy="310897"/>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57" name="Rounded Rectangle 156">
              <a:extLst>
                <a:ext uri="{FF2B5EF4-FFF2-40B4-BE49-F238E27FC236}">
                  <a16:creationId xmlns:a16="http://schemas.microsoft.com/office/drawing/2014/main" id="{1EBA406F-1984-9FA8-528E-BA2DF3ABBE54}"/>
                </a:ext>
              </a:extLst>
            </p:cNvPr>
            <p:cNvSpPr/>
            <p:nvPr/>
          </p:nvSpPr>
          <p:spPr>
            <a:xfrm>
              <a:off x="2972840" y="5025772"/>
              <a:ext cx="2705909" cy="310897"/>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58" name="Rounded Rectangle 157">
              <a:extLst>
                <a:ext uri="{FF2B5EF4-FFF2-40B4-BE49-F238E27FC236}">
                  <a16:creationId xmlns:a16="http://schemas.microsoft.com/office/drawing/2014/main" id="{80C986E8-A29C-3079-CF4E-A050B9C482AC}"/>
                </a:ext>
              </a:extLst>
            </p:cNvPr>
            <p:cNvSpPr/>
            <p:nvPr/>
          </p:nvSpPr>
          <p:spPr>
            <a:xfrm>
              <a:off x="4694027" y="4666611"/>
              <a:ext cx="1398160" cy="310897"/>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59" name="Rounded Rectangle 158">
              <a:extLst>
                <a:ext uri="{FF2B5EF4-FFF2-40B4-BE49-F238E27FC236}">
                  <a16:creationId xmlns:a16="http://schemas.microsoft.com/office/drawing/2014/main" id="{C081AF1A-400D-EC66-C6BC-3353634D7DC5}"/>
                </a:ext>
              </a:extLst>
            </p:cNvPr>
            <p:cNvSpPr/>
            <p:nvPr/>
          </p:nvSpPr>
          <p:spPr>
            <a:xfrm>
              <a:off x="3131376" y="4666611"/>
              <a:ext cx="693490" cy="310897"/>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60" name="Rounded Rectangle 159">
              <a:extLst>
                <a:ext uri="{FF2B5EF4-FFF2-40B4-BE49-F238E27FC236}">
                  <a16:creationId xmlns:a16="http://schemas.microsoft.com/office/drawing/2014/main" id="{4F641F11-ABFF-6A87-205E-8C12AA993818}"/>
                </a:ext>
              </a:extLst>
            </p:cNvPr>
            <p:cNvSpPr/>
            <p:nvPr/>
          </p:nvSpPr>
          <p:spPr>
            <a:xfrm>
              <a:off x="6844792" y="4666611"/>
              <a:ext cx="800285" cy="310895"/>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61" name="Rounded Rectangle 160">
              <a:extLst>
                <a:ext uri="{FF2B5EF4-FFF2-40B4-BE49-F238E27FC236}">
                  <a16:creationId xmlns:a16="http://schemas.microsoft.com/office/drawing/2014/main" id="{026E4F32-124B-3B28-5399-F7D87BBA3F0C}"/>
                </a:ext>
              </a:extLst>
            </p:cNvPr>
            <p:cNvSpPr/>
            <p:nvPr/>
          </p:nvSpPr>
          <p:spPr>
            <a:xfrm>
              <a:off x="7905692" y="4666611"/>
              <a:ext cx="1368475" cy="310895"/>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62" name="Rounded Rectangle 161">
              <a:extLst>
                <a:ext uri="{FF2B5EF4-FFF2-40B4-BE49-F238E27FC236}">
                  <a16:creationId xmlns:a16="http://schemas.microsoft.com/office/drawing/2014/main" id="{5A9FD539-67E7-E0A9-A423-B67B1E5D2B50}"/>
                </a:ext>
              </a:extLst>
            </p:cNvPr>
            <p:cNvSpPr/>
            <p:nvPr/>
          </p:nvSpPr>
          <p:spPr>
            <a:xfrm>
              <a:off x="1506833" y="2716484"/>
              <a:ext cx="693490" cy="310897"/>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163" name="Rounded Rectangle 162">
              <a:extLst>
                <a:ext uri="{FF2B5EF4-FFF2-40B4-BE49-F238E27FC236}">
                  <a16:creationId xmlns:a16="http://schemas.microsoft.com/office/drawing/2014/main" id="{7168ECED-B0C4-EA64-F2A6-1B3A1658FAD4}"/>
                </a:ext>
              </a:extLst>
            </p:cNvPr>
            <p:cNvSpPr/>
            <p:nvPr/>
          </p:nvSpPr>
          <p:spPr>
            <a:xfrm>
              <a:off x="3914285" y="2983413"/>
              <a:ext cx="2467128" cy="228599"/>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164" name="Rounded Rectangle 163">
              <a:extLst>
                <a:ext uri="{FF2B5EF4-FFF2-40B4-BE49-F238E27FC236}">
                  <a16:creationId xmlns:a16="http://schemas.microsoft.com/office/drawing/2014/main" id="{B0371736-BE54-8632-FD67-731C12991AEF}"/>
                </a:ext>
              </a:extLst>
            </p:cNvPr>
            <p:cNvSpPr/>
            <p:nvPr/>
          </p:nvSpPr>
          <p:spPr>
            <a:xfrm>
              <a:off x="2236680" y="2716484"/>
              <a:ext cx="832680" cy="310897"/>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165" name="Rounded Rectangle 164">
              <a:extLst>
                <a:ext uri="{FF2B5EF4-FFF2-40B4-BE49-F238E27FC236}">
                  <a16:creationId xmlns:a16="http://schemas.microsoft.com/office/drawing/2014/main" id="{8918A80A-1C0C-CD63-5A44-EC7A121E8913}"/>
                </a:ext>
              </a:extLst>
            </p:cNvPr>
            <p:cNvSpPr/>
            <p:nvPr/>
          </p:nvSpPr>
          <p:spPr>
            <a:xfrm>
              <a:off x="3468949" y="3249333"/>
              <a:ext cx="2583696" cy="228599"/>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166" name="Rounded Rectangle 165">
              <a:extLst>
                <a:ext uri="{FF2B5EF4-FFF2-40B4-BE49-F238E27FC236}">
                  <a16:creationId xmlns:a16="http://schemas.microsoft.com/office/drawing/2014/main" id="{4247310C-81F7-B0E0-D366-97696B3252A9}"/>
                </a:ext>
              </a:extLst>
            </p:cNvPr>
            <p:cNvSpPr/>
            <p:nvPr/>
          </p:nvSpPr>
          <p:spPr>
            <a:xfrm>
              <a:off x="3391742" y="2716484"/>
              <a:ext cx="2085191" cy="228599"/>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167" name="Rounded Rectangle 166">
              <a:extLst>
                <a:ext uri="{FF2B5EF4-FFF2-40B4-BE49-F238E27FC236}">
                  <a16:creationId xmlns:a16="http://schemas.microsoft.com/office/drawing/2014/main" id="{56B67B21-90E8-5415-F42B-9EA57E4115B5}"/>
                </a:ext>
              </a:extLst>
            </p:cNvPr>
            <p:cNvSpPr/>
            <p:nvPr/>
          </p:nvSpPr>
          <p:spPr>
            <a:xfrm>
              <a:off x="1835691" y="3105523"/>
              <a:ext cx="832680" cy="310897"/>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168" name="Rounded Rectangle 167">
              <a:extLst>
                <a:ext uri="{FF2B5EF4-FFF2-40B4-BE49-F238E27FC236}">
                  <a16:creationId xmlns:a16="http://schemas.microsoft.com/office/drawing/2014/main" id="{CA7B3710-AA90-1500-88B6-6D68D9EFD1C3}"/>
                </a:ext>
              </a:extLst>
            </p:cNvPr>
            <p:cNvSpPr/>
            <p:nvPr/>
          </p:nvSpPr>
          <p:spPr>
            <a:xfrm>
              <a:off x="6487574" y="2983413"/>
              <a:ext cx="2467128" cy="228599"/>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169" name="Rounded Rectangle 168">
              <a:extLst>
                <a:ext uri="{FF2B5EF4-FFF2-40B4-BE49-F238E27FC236}">
                  <a16:creationId xmlns:a16="http://schemas.microsoft.com/office/drawing/2014/main" id="{70EBA970-3B1E-BFB7-7813-DBAA9E9AEC93}"/>
                </a:ext>
              </a:extLst>
            </p:cNvPr>
            <p:cNvSpPr/>
            <p:nvPr/>
          </p:nvSpPr>
          <p:spPr>
            <a:xfrm>
              <a:off x="1605700" y="3540356"/>
              <a:ext cx="7823813" cy="197164"/>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70" name="Rounded Rectangle 169">
              <a:extLst>
                <a:ext uri="{FF2B5EF4-FFF2-40B4-BE49-F238E27FC236}">
                  <a16:creationId xmlns:a16="http://schemas.microsoft.com/office/drawing/2014/main" id="{56CCE49A-94EA-B025-EE16-4DDC30587479}"/>
                </a:ext>
              </a:extLst>
            </p:cNvPr>
            <p:cNvSpPr/>
            <p:nvPr/>
          </p:nvSpPr>
          <p:spPr>
            <a:xfrm>
              <a:off x="3436516" y="3878377"/>
              <a:ext cx="842048" cy="310897"/>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71" name="Rounded Rectangle 170">
              <a:extLst>
                <a:ext uri="{FF2B5EF4-FFF2-40B4-BE49-F238E27FC236}">
                  <a16:creationId xmlns:a16="http://schemas.microsoft.com/office/drawing/2014/main" id="{F6BEDF59-5684-2B0E-2959-41C66836D36A}"/>
                </a:ext>
              </a:extLst>
            </p:cNvPr>
            <p:cNvSpPr/>
            <p:nvPr/>
          </p:nvSpPr>
          <p:spPr>
            <a:xfrm>
              <a:off x="4364789" y="3875108"/>
              <a:ext cx="1308441" cy="310897"/>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72" name="Rounded Rectangle 171">
              <a:extLst>
                <a:ext uri="{FF2B5EF4-FFF2-40B4-BE49-F238E27FC236}">
                  <a16:creationId xmlns:a16="http://schemas.microsoft.com/office/drawing/2014/main" id="{BCB312E6-EFCC-617B-B2EA-48654268896B}"/>
                </a:ext>
              </a:extLst>
            </p:cNvPr>
            <p:cNvSpPr/>
            <p:nvPr/>
          </p:nvSpPr>
          <p:spPr>
            <a:xfrm>
              <a:off x="5863722" y="3876158"/>
              <a:ext cx="1267822" cy="310897"/>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73" name="Rounded Rectangle 172">
              <a:extLst>
                <a:ext uri="{FF2B5EF4-FFF2-40B4-BE49-F238E27FC236}">
                  <a16:creationId xmlns:a16="http://schemas.microsoft.com/office/drawing/2014/main" id="{47EF9CA5-CCE2-AF76-FEEA-C7839D6FD928}"/>
                </a:ext>
              </a:extLst>
            </p:cNvPr>
            <p:cNvSpPr/>
            <p:nvPr/>
          </p:nvSpPr>
          <p:spPr>
            <a:xfrm>
              <a:off x="2253843" y="3875108"/>
              <a:ext cx="783310" cy="310897"/>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74" name="Rounded Rectangle 173">
              <a:extLst>
                <a:ext uri="{FF2B5EF4-FFF2-40B4-BE49-F238E27FC236}">
                  <a16:creationId xmlns:a16="http://schemas.microsoft.com/office/drawing/2014/main" id="{C1CACFE2-2755-78D1-E587-C6530789BCDD}"/>
                </a:ext>
              </a:extLst>
            </p:cNvPr>
            <p:cNvSpPr/>
            <p:nvPr/>
          </p:nvSpPr>
          <p:spPr>
            <a:xfrm>
              <a:off x="1500517" y="3875108"/>
              <a:ext cx="693490" cy="585215"/>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75" name="Rounded Rectangle 174">
              <a:extLst>
                <a:ext uri="{FF2B5EF4-FFF2-40B4-BE49-F238E27FC236}">
                  <a16:creationId xmlns:a16="http://schemas.microsoft.com/office/drawing/2014/main" id="{2F3DCC1C-69C0-844B-16CA-8AC38A97946B}"/>
                </a:ext>
              </a:extLst>
            </p:cNvPr>
            <p:cNvSpPr/>
            <p:nvPr/>
          </p:nvSpPr>
          <p:spPr>
            <a:xfrm>
              <a:off x="2661654" y="4238496"/>
              <a:ext cx="1534998" cy="310897"/>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76" name="Rounded Rectangle 175">
              <a:extLst>
                <a:ext uri="{FF2B5EF4-FFF2-40B4-BE49-F238E27FC236}">
                  <a16:creationId xmlns:a16="http://schemas.microsoft.com/office/drawing/2014/main" id="{8E991BE4-7660-3496-3AB3-19373C505E79}"/>
                </a:ext>
              </a:extLst>
            </p:cNvPr>
            <p:cNvSpPr/>
            <p:nvPr/>
          </p:nvSpPr>
          <p:spPr>
            <a:xfrm>
              <a:off x="7825815" y="4001786"/>
              <a:ext cx="1789736" cy="310897"/>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77" name="Rounded Rectangle 176">
              <a:extLst>
                <a:ext uri="{FF2B5EF4-FFF2-40B4-BE49-F238E27FC236}">
                  <a16:creationId xmlns:a16="http://schemas.microsoft.com/office/drawing/2014/main" id="{8D37AB6E-5CCA-62ED-AD99-4DCDCE341F98}"/>
                </a:ext>
              </a:extLst>
            </p:cNvPr>
            <p:cNvSpPr/>
            <p:nvPr/>
          </p:nvSpPr>
          <p:spPr>
            <a:xfrm>
              <a:off x="5594841" y="5481163"/>
              <a:ext cx="1369774" cy="310897"/>
            </a:xfrm>
            <a:prstGeom prst="roundRect">
              <a:avLst/>
            </a:prstGeom>
            <a:solidFill>
              <a:srgbClr val="989FBB"/>
            </a:solidFill>
            <a:ln w="25400" cap="flat" cmpd="sng" algn="ctr">
              <a:noFill/>
              <a:prstDash val="solid"/>
            </a:ln>
            <a:effectLst/>
          </p:spPr>
          <p:txBody>
            <a:bodyPr rtlCol="0" anchor="ctr"/>
            <a:lstStyle/>
            <a:p>
              <a:pPr algn="ctr" defTabSz="986912">
                <a:buClrTx/>
                <a:defRPr/>
              </a:pPr>
              <a:endParaRPr lang="en-US" sz="800" dirty="0">
                <a:solidFill>
                  <a:schemeClr val="bg1"/>
                </a:solidFill>
                <a:latin typeface="IBM Plex Sans Cond" panose="020B0506050203000203" pitchFamily="34" charset="77"/>
                <a:ea typeface=""/>
                <a:cs typeface=""/>
              </a:endParaRPr>
            </a:p>
          </p:txBody>
        </p:sp>
        <p:sp>
          <p:nvSpPr>
            <p:cNvPr id="178" name="Rounded Rectangle 177">
              <a:extLst>
                <a:ext uri="{FF2B5EF4-FFF2-40B4-BE49-F238E27FC236}">
                  <a16:creationId xmlns:a16="http://schemas.microsoft.com/office/drawing/2014/main" id="{FAF812EB-1CCF-D706-CBC6-14AC42FB11F6}"/>
                </a:ext>
              </a:extLst>
            </p:cNvPr>
            <p:cNvSpPr/>
            <p:nvPr/>
          </p:nvSpPr>
          <p:spPr>
            <a:xfrm>
              <a:off x="7028240" y="5481163"/>
              <a:ext cx="719627" cy="310897"/>
            </a:xfrm>
            <a:prstGeom prst="roundRect">
              <a:avLst/>
            </a:prstGeom>
            <a:solidFill>
              <a:srgbClr val="989FBB"/>
            </a:solidFill>
            <a:ln w="25400" cap="flat" cmpd="sng" algn="ctr">
              <a:noFill/>
              <a:prstDash val="solid"/>
            </a:ln>
            <a:effectLst/>
          </p:spPr>
          <p:txBody>
            <a:bodyPr rtlCol="0" anchor="ctr"/>
            <a:lstStyle/>
            <a:p>
              <a:pPr algn="ctr" defTabSz="986912">
                <a:buClrTx/>
                <a:defRPr/>
              </a:pPr>
              <a:endParaRPr lang="en-US" sz="800" dirty="0">
                <a:solidFill>
                  <a:schemeClr val="bg1"/>
                </a:solidFill>
                <a:latin typeface="IBM Plex Sans Cond" panose="020B0506050203000203" pitchFamily="34" charset="77"/>
                <a:ea typeface=""/>
                <a:cs typeface=""/>
              </a:endParaRPr>
            </a:p>
          </p:txBody>
        </p:sp>
        <p:sp>
          <p:nvSpPr>
            <p:cNvPr id="179" name="Rounded Rectangle 178">
              <a:extLst>
                <a:ext uri="{FF2B5EF4-FFF2-40B4-BE49-F238E27FC236}">
                  <a16:creationId xmlns:a16="http://schemas.microsoft.com/office/drawing/2014/main" id="{46ACCC58-F25D-640F-84AE-8C1D4B38C1B4}"/>
                </a:ext>
              </a:extLst>
            </p:cNvPr>
            <p:cNvSpPr/>
            <p:nvPr/>
          </p:nvSpPr>
          <p:spPr>
            <a:xfrm>
              <a:off x="8895927" y="2004887"/>
              <a:ext cx="719627" cy="310897"/>
            </a:xfrm>
            <a:prstGeom prst="roundRect">
              <a:avLst/>
            </a:prstGeom>
            <a:solidFill>
              <a:srgbClr val="F0F0FF"/>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180" name="Rounded Rectangle 179">
              <a:extLst>
                <a:ext uri="{FF2B5EF4-FFF2-40B4-BE49-F238E27FC236}">
                  <a16:creationId xmlns:a16="http://schemas.microsoft.com/office/drawing/2014/main" id="{13F0A9DC-014B-CAC5-62EA-9B0E3ED5C9C3}"/>
                </a:ext>
              </a:extLst>
            </p:cNvPr>
            <p:cNvSpPr/>
            <p:nvPr/>
          </p:nvSpPr>
          <p:spPr>
            <a:xfrm>
              <a:off x="6604801" y="5818414"/>
              <a:ext cx="719627" cy="310897"/>
            </a:xfrm>
            <a:prstGeom prst="roundRect">
              <a:avLst/>
            </a:prstGeom>
            <a:solidFill>
              <a:srgbClr val="989FBB"/>
            </a:solidFill>
            <a:ln w="25400" cap="flat" cmpd="sng" algn="ctr">
              <a:noFill/>
              <a:prstDash val="solid"/>
            </a:ln>
            <a:effectLst/>
          </p:spPr>
          <p:txBody>
            <a:bodyPr rtlCol="0" anchor="ctr"/>
            <a:lstStyle/>
            <a:p>
              <a:pPr algn="ctr" defTabSz="986912">
                <a:buClrTx/>
                <a:defRPr/>
              </a:pPr>
              <a:endParaRPr lang="en-US" sz="800" dirty="0">
                <a:solidFill>
                  <a:schemeClr val="bg1"/>
                </a:solidFill>
                <a:latin typeface="IBM Plex Sans Cond" panose="020B0506050203000203" pitchFamily="34" charset="77"/>
                <a:ea typeface=""/>
                <a:cs typeface=""/>
              </a:endParaRPr>
            </a:p>
          </p:txBody>
        </p:sp>
      </p:grpSp>
    </p:spTree>
    <p:extLst>
      <p:ext uri="{BB962C8B-B14F-4D97-AF65-F5344CB8AC3E}">
        <p14:creationId xmlns:p14="http://schemas.microsoft.com/office/powerpoint/2010/main" val="2459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07720-F566-D63B-3032-0A4250F91B70}"/>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726F98EC-F13A-30E9-123C-F3104E3362D0}"/>
              </a:ext>
            </a:extLst>
          </p:cNvPr>
          <p:cNvSpPr/>
          <p:nvPr/>
        </p:nvSpPr>
        <p:spPr>
          <a:xfrm>
            <a:off x="0" y="0"/>
            <a:ext cx="224243" cy="698269"/>
          </a:xfrm>
          <a:custGeom>
            <a:avLst/>
            <a:gdLst>
              <a:gd name="connsiteX0" fmla="*/ 0 w 224243"/>
              <a:gd name="connsiteY0" fmla="*/ 0 h 698269"/>
              <a:gd name="connsiteX1" fmla="*/ 224243 w 224243"/>
              <a:gd name="connsiteY1" fmla="*/ 0 h 698269"/>
              <a:gd name="connsiteX2" fmla="*/ 224243 w 224243"/>
              <a:gd name="connsiteY2" fmla="*/ 492754 h 698269"/>
              <a:gd name="connsiteX3" fmla="*/ 18728 w 224243"/>
              <a:gd name="connsiteY3" fmla="*/ 698269 h 698269"/>
              <a:gd name="connsiteX4" fmla="*/ 0 w 224243"/>
              <a:gd name="connsiteY4" fmla="*/ 698269 h 698269"/>
              <a:gd name="connsiteX5" fmla="*/ 0 w 224243"/>
              <a:gd name="connsiteY5" fmla="*/ 0 h 6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43" h="698269">
                <a:moveTo>
                  <a:pt x="0" y="0"/>
                </a:moveTo>
                <a:lnTo>
                  <a:pt x="224243" y="0"/>
                </a:lnTo>
                <a:lnTo>
                  <a:pt x="224243" y="492754"/>
                </a:lnTo>
                <a:cubicBezTo>
                  <a:pt x="224243" y="606257"/>
                  <a:pt x="132231" y="698269"/>
                  <a:pt x="18728" y="698269"/>
                </a:cubicBezTo>
                <a:lnTo>
                  <a:pt x="0" y="698269"/>
                </a:lnTo>
                <a:lnTo>
                  <a:pt x="0" y="0"/>
                </a:lnTo>
                <a:close/>
              </a:path>
            </a:pathLst>
          </a:custGeom>
          <a:solidFill>
            <a:srgbClr val="7785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6" name="Google Shape;71;p2">
            <a:extLst>
              <a:ext uri="{FF2B5EF4-FFF2-40B4-BE49-F238E27FC236}">
                <a16:creationId xmlns:a16="http://schemas.microsoft.com/office/drawing/2014/main" id="{AF4F6A95-9E63-E240-9391-332C985D3656}"/>
              </a:ext>
            </a:extLst>
          </p:cNvPr>
          <p:cNvSpPr txBox="1">
            <a:spLocks noGrp="1"/>
          </p:cNvSpPr>
          <p:nvPr>
            <p:ph type="title"/>
          </p:nvPr>
        </p:nvSpPr>
        <p:spPr>
          <a:xfrm>
            <a:off x="341312" y="323851"/>
            <a:ext cx="10009188" cy="46883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sz="3000" dirty="0">
                <a:solidFill>
                  <a:schemeClr val="tx1"/>
                </a:solidFill>
                <a:latin typeface="IBM Plex Sans Light" panose="020B0403050203000203" pitchFamily="34" charset="0"/>
              </a:rPr>
              <a:t>Key Activity Areas</a:t>
            </a:r>
            <a:endParaRPr sz="3000" dirty="0">
              <a:solidFill>
                <a:srgbClr val="7785D8"/>
              </a:solidFill>
              <a:latin typeface="IBM Plex Sans Medium" panose="020B0503050203000203" pitchFamily="34" charset="0"/>
            </a:endParaRPr>
          </a:p>
        </p:txBody>
      </p:sp>
      <p:cxnSp>
        <p:nvCxnSpPr>
          <p:cNvPr id="3" name="Straight Connector 2">
            <a:extLst>
              <a:ext uri="{FF2B5EF4-FFF2-40B4-BE49-F238E27FC236}">
                <a16:creationId xmlns:a16="http://schemas.microsoft.com/office/drawing/2014/main" id="{A17D0711-4579-0C55-1DC0-01141B872376}"/>
              </a:ext>
            </a:extLst>
          </p:cNvPr>
          <p:cNvCxnSpPr>
            <a:cxnSpLocks/>
          </p:cNvCxnSpPr>
          <p:nvPr/>
        </p:nvCxnSpPr>
        <p:spPr>
          <a:xfrm flipH="1">
            <a:off x="9702800" y="7168150"/>
            <a:ext cx="647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Google Shape;80;p7">
            <a:extLst>
              <a:ext uri="{FF2B5EF4-FFF2-40B4-BE49-F238E27FC236}">
                <a16:creationId xmlns:a16="http://schemas.microsoft.com/office/drawing/2014/main" id="{762EDB6C-9EBD-23B0-6DB4-0556D0A186A7}"/>
              </a:ext>
            </a:extLst>
          </p:cNvPr>
          <p:cNvSpPr txBox="1">
            <a:spLocks noGrp="1"/>
          </p:cNvSpPr>
          <p:nvPr>
            <p:ph type="subTitle" idx="2"/>
          </p:nvPr>
        </p:nvSpPr>
        <p:spPr>
          <a:xfrm>
            <a:off x="341313" y="1295400"/>
            <a:ext cx="4895850" cy="643569"/>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spcBef>
                <a:spcPts val="0"/>
              </a:spcBef>
              <a:spcAft>
                <a:spcPts val="1600"/>
              </a:spcAft>
              <a:buClr>
                <a:srgbClr val="1EBBF0"/>
              </a:buClr>
              <a:buSzPts val="1200"/>
              <a:buFont typeface="IBM Plex Sans Medium"/>
              <a:buNone/>
              <a:tabLst/>
              <a:defRPr/>
            </a:pPr>
            <a:r>
              <a:rPr lang="en-US" sz="1100" b="1" dirty="0"/>
              <a:t>This communication plan is organized into several key activity areas, each critical to the success of a change management initiative. Here's a breakdown of these key activity areas.</a:t>
            </a:r>
          </a:p>
          <a:p>
            <a:pPr marL="0" marR="0" lvl="0" indent="0" algn="l" defTabSz="914400" rtl="0" eaLnBrk="1" fontAlgn="auto" latinLnBrk="0" hangingPunct="1">
              <a:spcBef>
                <a:spcPts val="0"/>
              </a:spcBef>
              <a:spcAft>
                <a:spcPts val="1600"/>
              </a:spcAft>
              <a:buClr>
                <a:srgbClr val="1EBBF0"/>
              </a:buClr>
              <a:buSzPts val="1200"/>
              <a:buFont typeface="IBM Plex Sans Medium"/>
              <a:buNone/>
              <a:tabLst/>
              <a:defRPr/>
            </a:pPr>
            <a:endParaRPr lang="en-US" sz="1100" b="1" dirty="0"/>
          </a:p>
        </p:txBody>
      </p:sp>
      <p:sp>
        <p:nvSpPr>
          <p:cNvPr id="7" name="Google Shape;57;p6">
            <a:extLst>
              <a:ext uri="{FF2B5EF4-FFF2-40B4-BE49-F238E27FC236}">
                <a16:creationId xmlns:a16="http://schemas.microsoft.com/office/drawing/2014/main" id="{649BB265-15EF-317B-1336-B201A73E1E7E}"/>
              </a:ext>
            </a:extLst>
          </p:cNvPr>
          <p:cNvSpPr txBox="1">
            <a:spLocks/>
          </p:cNvSpPr>
          <p:nvPr/>
        </p:nvSpPr>
        <p:spPr>
          <a:xfrm>
            <a:off x="1276831" y="5515851"/>
            <a:ext cx="3665255" cy="11107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400"/>
              </a:spcAft>
            </a:pPr>
            <a:r>
              <a:rPr lang="en-US" sz="1800" b="0" dirty="0">
                <a:solidFill>
                  <a:schemeClr val="tx1"/>
                </a:solidFill>
                <a:latin typeface="IBM Plex Sans Medium" panose="020B0503050203000203" pitchFamily="34" charset="0"/>
              </a:rPr>
              <a:t>Training</a:t>
            </a:r>
          </a:p>
          <a:p>
            <a:pPr marL="0" indent="0"/>
            <a:r>
              <a:rPr lang="en-US" b="0" dirty="0">
                <a:solidFill>
                  <a:schemeClr val="tx1"/>
                </a:solidFill>
                <a:latin typeface="IBM Plex Sans" panose="020B0503050203000203" pitchFamily="34" charset="0"/>
              </a:rPr>
              <a:t>Provide the necessary training and resources to equip employees with the skills and knowledge required for the new environment. This area ensures that staff are prepared and supported throughout the transition.</a:t>
            </a:r>
          </a:p>
          <a:p>
            <a:pPr marL="0" indent="0"/>
            <a:endParaRPr lang="en-US" b="0" dirty="0">
              <a:solidFill>
                <a:schemeClr val="tx1"/>
              </a:solidFill>
              <a:latin typeface="IBM Plex Sans" panose="020B0503050203000203" pitchFamily="34" charset="0"/>
            </a:endParaRPr>
          </a:p>
        </p:txBody>
      </p:sp>
      <p:sp>
        <p:nvSpPr>
          <p:cNvPr id="8" name="Google Shape;57;p6">
            <a:extLst>
              <a:ext uri="{FF2B5EF4-FFF2-40B4-BE49-F238E27FC236}">
                <a16:creationId xmlns:a16="http://schemas.microsoft.com/office/drawing/2014/main" id="{6B842834-A915-DFF7-0E1B-7659A3622CF7}"/>
              </a:ext>
            </a:extLst>
          </p:cNvPr>
          <p:cNvSpPr txBox="1">
            <a:spLocks/>
          </p:cNvSpPr>
          <p:nvPr/>
        </p:nvSpPr>
        <p:spPr>
          <a:xfrm>
            <a:off x="1276832" y="3898338"/>
            <a:ext cx="3665254" cy="141710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400"/>
              </a:spcAft>
            </a:pPr>
            <a:r>
              <a:rPr lang="en-US" sz="1800" b="0" dirty="0">
                <a:solidFill>
                  <a:schemeClr val="tx1"/>
                </a:solidFill>
                <a:latin typeface="IBM Plex Sans Medium" panose="020B0503050203000203" pitchFamily="34" charset="0"/>
              </a:rPr>
              <a:t>Leadership engagement </a:t>
            </a:r>
            <a:br>
              <a:rPr lang="en-US" sz="1800" b="0" dirty="0">
                <a:solidFill>
                  <a:schemeClr val="tx1"/>
                </a:solidFill>
                <a:latin typeface="IBM Plex Sans Medium" panose="020B0503050203000203" pitchFamily="34" charset="0"/>
              </a:rPr>
            </a:br>
            <a:r>
              <a:rPr lang="en-US" sz="1800" b="0" dirty="0">
                <a:solidFill>
                  <a:schemeClr val="tx1"/>
                </a:solidFill>
                <a:latin typeface="IBM Plex Sans Medium" panose="020B0503050203000203" pitchFamily="34" charset="0"/>
              </a:rPr>
              <a:t>and sponsorship</a:t>
            </a:r>
          </a:p>
          <a:p>
            <a:pPr marL="0" indent="0"/>
            <a:r>
              <a:rPr lang="en-US" b="0" dirty="0">
                <a:solidFill>
                  <a:schemeClr val="tx1"/>
                </a:solidFill>
                <a:latin typeface="IBM Plex Sans" panose="020B0503050203000203" pitchFamily="34" charset="0"/>
              </a:rPr>
              <a:t>Engage leadership to drive and endorse the change while aligning the organizational culture with the new direction. This area emphasizes the role of leaders in influencing and sustaining change.</a:t>
            </a:r>
            <a:endParaRPr lang="en-US" b="0" dirty="0">
              <a:solidFill>
                <a:schemeClr val="tx1"/>
              </a:solidFill>
              <a:latin typeface="IBM Plex Sans SemiBold" panose="020B0503050203000203" pitchFamily="34" charset="0"/>
            </a:endParaRPr>
          </a:p>
        </p:txBody>
      </p:sp>
      <p:sp>
        <p:nvSpPr>
          <p:cNvPr id="9" name="Google Shape;57;p6">
            <a:extLst>
              <a:ext uri="{FF2B5EF4-FFF2-40B4-BE49-F238E27FC236}">
                <a16:creationId xmlns:a16="http://schemas.microsoft.com/office/drawing/2014/main" id="{D3CD937D-E891-35F6-A048-29BD5D6E6A87}"/>
              </a:ext>
            </a:extLst>
          </p:cNvPr>
          <p:cNvSpPr txBox="1">
            <a:spLocks/>
          </p:cNvSpPr>
          <p:nvPr/>
        </p:nvSpPr>
        <p:spPr>
          <a:xfrm>
            <a:off x="1276831" y="2266950"/>
            <a:ext cx="3508925" cy="1131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400"/>
              </a:spcAft>
            </a:pPr>
            <a:r>
              <a:rPr lang="en-US" sz="1800" b="0" dirty="0">
                <a:solidFill>
                  <a:schemeClr val="tx1"/>
                </a:solidFill>
                <a:latin typeface="IBM Plex Sans Medium" panose="020B0503050203000203" pitchFamily="34" charset="0"/>
              </a:rPr>
              <a:t>Change approach and impact</a:t>
            </a:r>
          </a:p>
          <a:p>
            <a:pPr marL="0" indent="0"/>
            <a:r>
              <a:rPr lang="en-US" b="0" dirty="0">
                <a:solidFill>
                  <a:schemeClr val="tx1"/>
                </a:solidFill>
                <a:latin typeface="IBM Plex Sans" panose="020B0503050203000203" pitchFamily="34" charset="0"/>
              </a:rPr>
              <a:t>Focus on defining the overall strategy for the change  and  determining how it will impact roles, KPIs, and the organization. This area ensures that the change is aligned with business goals and performance metrics.</a:t>
            </a:r>
          </a:p>
        </p:txBody>
      </p:sp>
      <p:sp>
        <p:nvSpPr>
          <p:cNvPr id="10" name="Google Shape;57;p6">
            <a:extLst>
              <a:ext uri="{FF2B5EF4-FFF2-40B4-BE49-F238E27FC236}">
                <a16:creationId xmlns:a16="http://schemas.microsoft.com/office/drawing/2014/main" id="{2B918153-4AC2-8CDA-9C1A-5315B318CBAC}"/>
              </a:ext>
            </a:extLst>
          </p:cNvPr>
          <p:cNvSpPr txBox="1">
            <a:spLocks/>
          </p:cNvSpPr>
          <p:nvPr/>
        </p:nvSpPr>
        <p:spPr>
          <a:xfrm>
            <a:off x="6416459" y="5515851"/>
            <a:ext cx="3729910" cy="10799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400"/>
              </a:spcAft>
            </a:pPr>
            <a:r>
              <a:rPr lang="en-US" sz="1800" b="0" dirty="0">
                <a:solidFill>
                  <a:schemeClr val="tx1"/>
                </a:solidFill>
                <a:latin typeface="IBM Plex Sans Medium" panose="020B0503050203000203" pitchFamily="34" charset="0"/>
              </a:rPr>
              <a:t>Support</a:t>
            </a:r>
            <a:endParaRPr lang="en-US" b="0" dirty="0">
              <a:solidFill>
                <a:schemeClr val="tx1"/>
              </a:solidFill>
              <a:latin typeface="IBM Plex Sans" panose="020B0503050203000203" pitchFamily="34" charset="0"/>
            </a:endParaRPr>
          </a:p>
          <a:p>
            <a:pPr marL="0" indent="0">
              <a:spcAft>
                <a:spcPts val="400"/>
              </a:spcAft>
            </a:pPr>
            <a:r>
              <a:rPr lang="en-US" b="0" dirty="0">
                <a:solidFill>
                  <a:schemeClr val="tx1"/>
                </a:solidFill>
                <a:latin typeface="IBM Plex Sans" panose="020B0503050203000203" pitchFamily="34" charset="0"/>
              </a:rPr>
              <a:t>Offer ongoing assistance to sustain the change, addressing any issues that arise postimplementation. It includes mechanisms for governance, continuous learning, and personalized support to ensure the change sticks.</a:t>
            </a:r>
          </a:p>
        </p:txBody>
      </p:sp>
      <p:sp>
        <p:nvSpPr>
          <p:cNvPr id="11" name="Google Shape;57;p6">
            <a:extLst>
              <a:ext uri="{FF2B5EF4-FFF2-40B4-BE49-F238E27FC236}">
                <a16:creationId xmlns:a16="http://schemas.microsoft.com/office/drawing/2014/main" id="{9B1779BE-FB81-7686-F4DC-FF478756755A}"/>
              </a:ext>
            </a:extLst>
          </p:cNvPr>
          <p:cNvSpPr txBox="1">
            <a:spLocks/>
          </p:cNvSpPr>
          <p:nvPr/>
        </p:nvSpPr>
        <p:spPr>
          <a:xfrm>
            <a:off x="6416459" y="3898338"/>
            <a:ext cx="3582796" cy="10799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400"/>
              </a:spcAft>
            </a:pPr>
            <a:r>
              <a:rPr lang="en-US" sz="1800" b="0" dirty="0">
                <a:solidFill>
                  <a:schemeClr val="tx1"/>
                </a:solidFill>
                <a:latin typeface="IBM Plex Sans Medium" panose="020B0503050203000203" pitchFamily="34" charset="0"/>
              </a:rPr>
              <a:t>Measurement</a:t>
            </a:r>
          </a:p>
          <a:p>
            <a:pPr marL="0" indent="0"/>
            <a:r>
              <a:rPr lang="en-US" b="0" dirty="0">
                <a:solidFill>
                  <a:schemeClr val="tx1"/>
                </a:solidFill>
                <a:latin typeface="IBM Plex Sans" panose="020B0503050203000203" pitchFamily="34" charset="0"/>
              </a:rPr>
              <a:t>Track the progress and effectiveness of the change initiative, allowing for adjustments as needed. This area ensures that the impact of the change is measured, and lessons are learned for future initiatives.</a:t>
            </a:r>
          </a:p>
          <a:p>
            <a:pPr marL="0" indent="0"/>
            <a:endParaRPr lang="en-US" b="0" dirty="0">
              <a:solidFill>
                <a:schemeClr val="tx1"/>
              </a:solidFill>
              <a:latin typeface="IBM Plex Sans" panose="020B0503050203000203" pitchFamily="34" charset="0"/>
            </a:endParaRPr>
          </a:p>
        </p:txBody>
      </p:sp>
      <p:sp>
        <p:nvSpPr>
          <p:cNvPr id="12" name="Google Shape;57;p6">
            <a:extLst>
              <a:ext uri="{FF2B5EF4-FFF2-40B4-BE49-F238E27FC236}">
                <a16:creationId xmlns:a16="http://schemas.microsoft.com/office/drawing/2014/main" id="{EEA7FAB2-E00B-ED09-AEB4-4988BE45C269}"/>
              </a:ext>
            </a:extLst>
          </p:cNvPr>
          <p:cNvSpPr txBox="1">
            <a:spLocks/>
          </p:cNvSpPr>
          <p:nvPr/>
        </p:nvSpPr>
        <p:spPr>
          <a:xfrm>
            <a:off x="6416458" y="2266950"/>
            <a:ext cx="3961891" cy="113109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400"/>
              </a:spcAft>
            </a:pPr>
            <a:r>
              <a:rPr lang="en-US" sz="1800" b="0" dirty="0">
                <a:solidFill>
                  <a:schemeClr val="tx1"/>
                </a:solidFill>
                <a:latin typeface="IBM Plex Sans Medium" panose="020B0503050203000203" pitchFamily="34" charset="0"/>
              </a:rPr>
              <a:t>General communication</a:t>
            </a:r>
          </a:p>
          <a:p>
            <a:pPr marL="0" indent="0"/>
            <a:r>
              <a:rPr lang="en-US" b="0" dirty="0">
                <a:solidFill>
                  <a:schemeClr val="tx1"/>
                </a:solidFill>
                <a:latin typeface="IBM Plex Sans" panose="020B0503050203000203" pitchFamily="34" charset="0"/>
              </a:rPr>
              <a:t>Ensure that all stakeholders are informed and engaged throughout the change process via timely and effective communication. It covers the dissemination of key messages, updates, and successes to build awareness and support.</a:t>
            </a:r>
          </a:p>
        </p:txBody>
      </p:sp>
      <p:grpSp>
        <p:nvGrpSpPr>
          <p:cNvPr id="36" name="Group 35">
            <a:extLst>
              <a:ext uri="{FF2B5EF4-FFF2-40B4-BE49-F238E27FC236}">
                <a16:creationId xmlns:a16="http://schemas.microsoft.com/office/drawing/2014/main" id="{47F767A7-C120-3C1C-81C7-0825166E0BAD}"/>
              </a:ext>
            </a:extLst>
          </p:cNvPr>
          <p:cNvGrpSpPr/>
          <p:nvPr/>
        </p:nvGrpSpPr>
        <p:grpSpPr>
          <a:xfrm>
            <a:off x="341311" y="2288569"/>
            <a:ext cx="647702" cy="647702"/>
            <a:chOff x="341311" y="2288569"/>
            <a:chExt cx="647702" cy="647702"/>
          </a:xfrm>
        </p:grpSpPr>
        <p:sp>
          <p:nvSpPr>
            <p:cNvPr id="18" name="Oval 17">
              <a:extLst>
                <a:ext uri="{FF2B5EF4-FFF2-40B4-BE49-F238E27FC236}">
                  <a16:creationId xmlns:a16="http://schemas.microsoft.com/office/drawing/2014/main" id="{A39EEB5F-2FE3-5FBD-19B5-AE179DA1D667}"/>
                </a:ext>
              </a:extLst>
            </p:cNvPr>
            <p:cNvSpPr/>
            <p:nvPr/>
          </p:nvSpPr>
          <p:spPr>
            <a:xfrm>
              <a:off x="341311" y="2288569"/>
              <a:ext cx="647702" cy="647702"/>
            </a:xfrm>
            <a:prstGeom prst="ellipse">
              <a:avLst/>
            </a:prstGeom>
            <a:noFill/>
            <a:ln w="22225">
              <a:solidFill>
                <a:srgbClr val="778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Oval 14">
              <a:extLst>
                <a:ext uri="{FF2B5EF4-FFF2-40B4-BE49-F238E27FC236}">
                  <a16:creationId xmlns:a16="http://schemas.microsoft.com/office/drawing/2014/main" id="{BC4163F6-EAD3-2D7E-2E7E-F92F1D3A1BCD}"/>
                </a:ext>
              </a:extLst>
            </p:cNvPr>
            <p:cNvSpPr/>
            <p:nvPr/>
          </p:nvSpPr>
          <p:spPr>
            <a:xfrm>
              <a:off x="390885" y="2338143"/>
              <a:ext cx="548554" cy="54855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4" name="Graphic 13">
              <a:extLst>
                <a:ext uri="{FF2B5EF4-FFF2-40B4-BE49-F238E27FC236}">
                  <a16:creationId xmlns:a16="http://schemas.microsoft.com/office/drawing/2014/main" id="{7EEE3AE4-DB02-EF63-6EBA-CDCAE59258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004" y="2420262"/>
              <a:ext cx="384316" cy="384316"/>
            </a:xfrm>
            <a:prstGeom prst="rect">
              <a:avLst/>
            </a:prstGeom>
          </p:spPr>
        </p:pic>
      </p:grpSp>
      <p:grpSp>
        <p:nvGrpSpPr>
          <p:cNvPr id="34" name="Group 33">
            <a:extLst>
              <a:ext uri="{FF2B5EF4-FFF2-40B4-BE49-F238E27FC236}">
                <a16:creationId xmlns:a16="http://schemas.microsoft.com/office/drawing/2014/main" id="{8EF94DBC-074F-224B-EA8F-9C0C40A60430}"/>
              </a:ext>
            </a:extLst>
          </p:cNvPr>
          <p:cNvGrpSpPr/>
          <p:nvPr/>
        </p:nvGrpSpPr>
        <p:grpSpPr>
          <a:xfrm>
            <a:off x="341457" y="3898338"/>
            <a:ext cx="647702" cy="647702"/>
            <a:chOff x="341311" y="3975702"/>
            <a:chExt cx="647702" cy="647702"/>
          </a:xfrm>
        </p:grpSpPr>
        <p:sp>
          <p:nvSpPr>
            <p:cNvPr id="19" name="Oval 18">
              <a:extLst>
                <a:ext uri="{FF2B5EF4-FFF2-40B4-BE49-F238E27FC236}">
                  <a16:creationId xmlns:a16="http://schemas.microsoft.com/office/drawing/2014/main" id="{13EF73C0-1DAE-D580-0714-4100E6C45549}"/>
                </a:ext>
              </a:extLst>
            </p:cNvPr>
            <p:cNvSpPr/>
            <p:nvPr/>
          </p:nvSpPr>
          <p:spPr>
            <a:xfrm>
              <a:off x="341311" y="3975702"/>
              <a:ext cx="647702" cy="647702"/>
            </a:xfrm>
            <a:prstGeom prst="ellipse">
              <a:avLst/>
            </a:prstGeom>
            <a:noFill/>
            <a:ln w="22225">
              <a:solidFill>
                <a:srgbClr val="778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0" name="Oval 19">
              <a:extLst>
                <a:ext uri="{FF2B5EF4-FFF2-40B4-BE49-F238E27FC236}">
                  <a16:creationId xmlns:a16="http://schemas.microsoft.com/office/drawing/2014/main" id="{F7814F86-AE38-17EA-04F4-6A96F290806B}"/>
                </a:ext>
              </a:extLst>
            </p:cNvPr>
            <p:cNvSpPr/>
            <p:nvPr/>
          </p:nvSpPr>
          <p:spPr>
            <a:xfrm>
              <a:off x="390886" y="4025277"/>
              <a:ext cx="548554" cy="54855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21" name="Graphic 20">
              <a:extLst>
                <a:ext uri="{FF2B5EF4-FFF2-40B4-BE49-F238E27FC236}">
                  <a16:creationId xmlns:a16="http://schemas.microsoft.com/office/drawing/2014/main" id="{9597ABB7-5297-F347-41A5-DAB16333AE8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73004" y="4100520"/>
              <a:ext cx="384316" cy="384316"/>
            </a:xfrm>
            <a:prstGeom prst="rect">
              <a:avLst/>
            </a:prstGeom>
          </p:spPr>
        </p:pic>
      </p:grpSp>
      <p:grpSp>
        <p:nvGrpSpPr>
          <p:cNvPr id="35" name="Group 34">
            <a:extLst>
              <a:ext uri="{FF2B5EF4-FFF2-40B4-BE49-F238E27FC236}">
                <a16:creationId xmlns:a16="http://schemas.microsoft.com/office/drawing/2014/main" id="{0546B80C-C2A6-4E0A-93F1-A8F44F47CC8E}"/>
              </a:ext>
            </a:extLst>
          </p:cNvPr>
          <p:cNvGrpSpPr/>
          <p:nvPr/>
        </p:nvGrpSpPr>
        <p:grpSpPr>
          <a:xfrm>
            <a:off x="366116" y="5515851"/>
            <a:ext cx="647702" cy="647702"/>
            <a:chOff x="341311" y="5710332"/>
            <a:chExt cx="647702" cy="647702"/>
          </a:xfrm>
        </p:grpSpPr>
        <p:sp>
          <p:nvSpPr>
            <p:cNvPr id="22" name="Oval 21">
              <a:extLst>
                <a:ext uri="{FF2B5EF4-FFF2-40B4-BE49-F238E27FC236}">
                  <a16:creationId xmlns:a16="http://schemas.microsoft.com/office/drawing/2014/main" id="{D7AD95C4-6C1B-BE79-8E51-1D46BD480DFB}"/>
                </a:ext>
              </a:extLst>
            </p:cNvPr>
            <p:cNvSpPr/>
            <p:nvPr/>
          </p:nvSpPr>
          <p:spPr>
            <a:xfrm>
              <a:off x="341311" y="5710332"/>
              <a:ext cx="647702" cy="647702"/>
            </a:xfrm>
            <a:prstGeom prst="ellipse">
              <a:avLst/>
            </a:prstGeom>
            <a:noFill/>
            <a:ln w="22225">
              <a:solidFill>
                <a:srgbClr val="778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3" name="Oval 22">
              <a:extLst>
                <a:ext uri="{FF2B5EF4-FFF2-40B4-BE49-F238E27FC236}">
                  <a16:creationId xmlns:a16="http://schemas.microsoft.com/office/drawing/2014/main" id="{5483925D-8C76-C82E-635C-F7DB852CAC9F}"/>
                </a:ext>
              </a:extLst>
            </p:cNvPr>
            <p:cNvSpPr/>
            <p:nvPr/>
          </p:nvSpPr>
          <p:spPr>
            <a:xfrm>
              <a:off x="390886" y="5759907"/>
              <a:ext cx="548554" cy="54855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24" name="Graphic 23">
              <a:extLst>
                <a:ext uri="{FF2B5EF4-FFF2-40B4-BE49-F238E27FC236}">
                  <a16:creationId xmlns:a16="http://schemas.microsoft.com/office/drawing/2014/main" id="{DF89607B-0188-89A9-E05B-4AE4EFA9E3B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01861" y="5858623"/>
              <a:ext cx="359297" cy="359297"/>
            </a:xfrm>
            <a:prstGeom prst="rect">
              <a:avLst/>
            </a:prstGeom>
          </p:spPr>
        </p:pic>
      </p:grpSp>
      <p:sp>
        <p:nvSpPr>
          <p:cNvPr id="25" name="Oval 24">
            <a:extLst>
              <a:ext uri="{FF2B5EF4-FFF2-40B4-BE49-F238E27FC236}">
                <a16:creationId xmlns:a16="http://schemas.microsoft.com/office/drawing/2014/main" id="{4BF54813-3C0A-1C76-2E31-19804512EF3B}"/>
              </a:ext>
            </a:extLst>
          </p:cNvPr>
          <p:cNvSpPr/>
          <p:nvPr/>
        </p:nvSpPr>
        <p:spPr>
          <a:xfrm>
            <a:off x="5468115" y="2288569"/>
            <a:ext cx="647702" cy="647702"/>
          </a:xfrm>
          <a:prstGeom prst="ellipse">
            <a:avLst/>
          </a:prstGeom>
          <a:noFill/>
          <a:ln w="22225">
            <a:solidFill>
              <a:srgbClr val="778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6" name="Oval 25">
            <a:extLst>
              <a:ext uri="{FF2B5EF4-FFF2-40B4-BE49-F238E27FC236}">
                <a16:creationId xmlns:a16="http://schemas.microsoft.com/office/drawing/2014/main" id="{69A74151-40D5-EFF2-2845-18D1DE36F403}"/>
              </a:ext>
            </a:extLst>
          </p:cNvPr>
          <p:cNvSpPr/>
          <p:nvPr/>
        </p:nvSpPr>
        <p:spPr>
          <a:xfrm>
            <a:off x="5517690" y="2338144"/>
            <a:ext cx="548554" cy="54855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27" name="Graphic 26">
            <a:extLst>
              <a:ext uri="{FF2B5EF4-FFF2-40B4-BE49-F238E27FC236}">
                <a16:creationId xmlns:a16="http://schemas.microsoft.com/office/drawing/2014/main" id="{A9E5CA9A-33D2-E444-98E5-679BC4F58B15}"/>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571285" y="2391739"/>
            <a:ext cx="441362" cy="441362"/>
          </a:xfrm>
          <a:prstGeom prst="rect">
            <a:avLst/>
          </a:prstGeom>
        </p:spPr>
      </p:pic>
      <p:sp>
        <p:nvSpPr>
          <p:cNvPr id="28" name="Oval 27">
            <a:extLst>
              <a:ext uri="{FF2B5EF4-FFF2-40B4-BE49-F238E27FC236}">
                <a16:creationId xmlns:a16="http://schemas.microsoft.com/office/drawing/2014/main" id="{8EF8C501-1202-3D76-6BBE-B1EE0B0CB1C3}"/>
              </a:ext>
            </a:extLst>
          </p:cNvPr>
          <p:cNvSpPr/>
          <p:nvPr/>
        </p:nvSpPr>
        <p:spPr>
          <a:xfrm>
            <a:off x="5468115" y="3898338"/>
            <a:ext cx="647702" cy="647702"/>
          </a:xfrm>
          <a:prstGeom prst="ellipse">
            <a:avLst/>
          </a:prstGeom>
          <a:noFill/>
          <a:ln w="22225">
            <a:solidFill>
              <a:srgbClr val="778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9" name="Oval 28">
            <a:extLst>
              <a:ext uri="{FF2B5EF4-FFF2-40B4-BE49-F238E27FC236}">
                <a16:creationId xmlns:a16="http://schemas.microsoft.com/office/drawing/2014/main" id="{707DB0DD-E401-F347-538C-A08C6F5FBE7D}"/>
              </a:ext>
            </a:extLst>
          </p:cNvPr>
          <p:cNvSpPr/>
          <p:nvPr/>
        </p:nvSpPr>
        <p:spPr>
          <a:xfrm>
            <a:off x="5517690" y="3947913"/>
            <a:ext cx="548554" cy="54855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0" name="Graphic 29">
            <a:extLst>
              <a:ext uri="{FF2B5EF4-FFF2-40B4-BE49-F238E27FC236}">
                <a16:creationId xmlns:a16="http://schemas.microsoft.com/office/drawing/2014/main" id="{F16048EF-A2F5-2002-B194-A50DE42B89EA}"/>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606532" y="4036755"/>
            <a:ext cx="384316" cy="384316"/>
          </a:xfrm>
          <a:prstGeom prst="rect">
            <a:avLst/>
          </a:prstGeom>
        </p:spPr>
      </p:pic>
      <p:sp>
        <p:nvSpPr>
          <p:cNvPr id="31" name="Oval 30">
            <a:extLst>
              <a:ext uri="{FF2B5EF4-FFF2-40B4-BE49-F238E27FC236}">
                <a16:creationId xmlns:a16="http://schemas.microsoft.com/office/drawing/2014/main" id="{CE23BCA2-58E4-0EB0-3F74-2BBEF42FE1C9}"/>
              </a:ext>
            </a:extLst>
          </p:cNvPr>
          <p:cNvSpPr/>
          <p:nvPr/>
        </p:nvSpPr>
        <p:spPr>
          <a:xfrm>
            <a:off x="5468115" y="5515851"/>
            <a:ext cx="647702" cy="647702"/>
          </a:xfrm>
          <a:prstGeom prst="ellipse">
            <a:avLst/>
          </a:prstGeom>
          <a:noFill/>
          <a:ln w="22225">
            <a:solidFill>
              <a:srgbClr val="778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2" name="Oval 31">
            <a:extLst>
              <a:ext uri="{FF2B5EF4-FFF2-40B4-BE49-F238E27FC236}">
                <a16:creationId xmlns:a16="http://schemas.microsoft.com/office/drawing/2014/main" id="{B9052397-AEA6-90ED-94D1-0342EFEC755C}"/>
              </a:ext>
            </a:extLst>
          </p:cNvPr>
          <p:cNvSpPr/>
          <p:nvPr/>
        </p:nvSpPr>
        <p:spPr>
          <a:xfrm>
            <a:off x="5517690" y="5565426"/>
            <a:ext cx="548554" cy="54855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3" name="Graphic 32">
            <a:extLst>
              <a:ext uri="{FF2B5EF4-FFF2-40B4-BE49-F238E27FC236}">
                <a16:creationId xmlns:a16="http://schemas.microsoft.com/office/drawing/2014/main" id="{A3F8196B-5777-ED79-50A3-729D427FAF4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5593725" y="5667586"/>
            <a:ext cx="384316" cy="384316"/>
          </a:xfrm>
          <a:prstGeom prst="rect">
            <a:avLst/>
          </a:prstGeom>
        </p:spPr>
      </p:pic>
    </p:spTree>
    <p:extLst>
      <p:ext uri="{BB962C8B-B14F-4D97-AF65-F5344CB8AC3E}">
        <p14:creationId xmlns:p14="http://schemas.microsoft.com/office/powerpoint/2010/main" val="354102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F399-122F-15DC-A604-1C09639329A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6E67D0E-DE4A-92E0-6F63-33A88948239D}"/>
              </a:ext>
            </a:extLst>
          </p:cNvPr>
          <p:cNvSpPr/>
          <p:nvPr/>
        </p:nvSpPr>
        <p:spPr>
          <a:xfrm>
            <a:off x="6743701" y="6934791"/>
            <a:ext cx="3737394" cy="5133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2" name="Group 1">
            <a:extLst>
              <a:ext uri="{FF2B5EF4-FFF2-40B4-BE49-F238E27FC236}">
                <a16:creationId xmlns:a16="http://schemas.microsoft.com/office/drawing/2014/main" id="{3F0A7B7B-9CEE-3418-7A51-3C9677A111CC}"/>
              </a:ext>
            </a:extLst>
          </p:cNvPr>
          <p:cNvGrpSpPr/>
          <p:nvPr/>
        </p:nvGrpSpPr>
        <p:grpSpPr>
          <a:xfrm>
            <a:off x="341313" y="1773302"/>
            <a:ext cx="9990541" cy="5139691"/>
            <a:chOff x="341313" y="1295400"/>
            <a:chExt cx="9486902" cy="4880591"/>
          </a:xfrm>
        </p:grpSpPr>
        <p:graphicFrame>
          <p:nvGraphicFramePr>
            <p:cNvPr id="54" name="Google Shape;52;p3">
              <a:extLst>
                <a:ext uri="{FF2B5EF4-FFF2-40B4-BE49-F238E27FC236}">
                  <a16:creationId xmlns:a16="http://schemas.microsoft.com/office/drawing/2014/main" id="{629BA942-3FD9-E3CA-A52B-CE50A894EBC9}"/>
                </a:ext>
              </a:extLst>
            </p:cNvPr>
            <p:cNvGraphicFramePr/>
            <p:nvPr>
              <p:extLst>
                <p:ext uri="{D42A27DB-BD31-4B8C-83A1-F6EECF244321}">
                  <p14:modId xmlns:p14="http://schemas.microsoft.com/office/powerpoint/2010/main" val="716077591"/>
                </p:ext>
              </p:extLst>
            </p:nvPr>
          </p:nvGraphicFramePr>
          <p:xfrm>
            <a:off x="341313" y="1295400"/>
            <a:ext cx="9486902" cy="4880591"/>
          </p:xfrm>
          <a:graphic>
            <a:graphicData uri="http://schemas.openxmlformats.org/drawingml/2006/table">
              <a:tbl>
                <a:tblPr>
                  <a:noFill/>
                </a:tblPr>
                <a:tblGrid>
                  <a:gridCol w="206435">
                    <a:extLst>
                      <a:ext uri="{9D8B030D-6E8A-4147-A177-3AD203B41FA5}">
                        <a16:colId xmlns:a16="http://schemas.microsoft.com/office/drawing/2014/main" val="2986200569"/>
                      </a:ext>
                    </a:extLst>
                  </a:gridCol>
                  <a:gridCol w="981719">
                    <a:extLst>
                      <a:ext uri="{9D8B030D-6E8A-4147-A177-3AD203B41FA5}">
                        <a16:colId xmlns:a16="http://schemas.microsoft.com/office/drawing/2014/main" val="20000"/>
                      </a:ext>
                    </a:extLst>
                  </a:gridCol>
                  <a:gridCol w="978043">
                    <a:extLst>
                      <a:ext uri="{9D8B030D-6E8A-4147-A177-3AD203B41FA5}">
                        <a16:colId xmlns:a16="http://schemas.microsoft.com/office/drawing/2014/main" val="20001"/>
                      </a:ext>
                    </a:extLst>
                  </a:gridCol>
                  <a:gridCol w="978043">
                    <a:extLst>
                      <a:ext uri="{9D8B030D-6E8A-4147-A177-3AD203B41FA5}">
                        <a16:colId xmlns:a16="http://schemas.microsoft.com/office/drawing/2014/main" val="20002"/>
                      </a:ext>
                    </a:extLst>
                  </a:gridCol>
                  <a:gridCol w="978043">
                    <a:extLst>
                      <a:ext uri="{9D8B030D-6E8A-4147-A177-3AD203B41FA5}">
                        <a16:colId xmlns:a16="http://schemas.microsoft.com/office/drawing/2014/main" val="20003"/>
                      </a:ext>
                    </a:extLst>
                  </a:gridCol>
                  <a:gridCol w="978043">
                    <a:extLst>
                      <a:ext uri="{9D8B030D-6E8A-4147-A177-3AD203B41FA5}">
                        <a16:colId xmlns:a16="http://schemas.microsoft.com/office/drawing/2014/main" val="928439351"/>
                      </a:ext>
                    </a:extLst>
                  </a:gridCol>
                  <a:gridCol w="978043">
                    <a:extLst>
                      <a:ext uri="{9D8B030D-6E8A-4147-A177-3AD203B41FA5}">
                        <a16:colId xmlns:a16="http://schemas.microsoft.com/office/drawing/2014/main" val="2384048996"/>
                      </a:ext>
                    </a:extLst>
                  </a:gridCol>
                  <a:gridCol w="978043">
                    <a:extLst>
                      <a:ext uri="{9D8B030D-6E8A-4147-A177-3AD203B41FA5}">
                        <a16:colId xmlns:a16="http://schemas.microsoft.com/office/drawing/2014/main" val="261543145"/>
                      </a:ext>
                    </a:extLst>
                  </a:gridCol>
                  <a:gridCol w="978043">
                    <a:extLst>
                      <a:ext uri="{9D8B030D-6E8A-4147-A177-3AD203B41FA5}">
                        <a16:colId xmlns:a16="http://schemas.microsoft.com/office/drawing/2014/main" val="2690348161"/>
                      </a:ext>
                    </a:extLst>
                  </a:gridCol>
                  <a:gridCol w="978043">
                    <a:extLst>
                      <a:ext uri="{9D8B030D-6E8A-4147-A177-3AD203B41FA5}">
                        <a16:colId xmlns:a16="http://schemas.microsoft.com/office/drawing/2014/main" val="393801059"/>
                      </a:ext>
                    </a:extLst>
                  </a:gridCol>
                  <a:gridCol w="978043">
                    <a:extLst>
                      <a:ext uri="{9D8B030D-6E8A-4147-A177-3AD203B41FA5}">
                        <a16:colId xmlns:a16="http://schemas.microsoft.com/office/drawing/2014/main" val="3785788520"/>
                      </a:ext>
                    </a:extLst>
                  </a:gridCol>
                </a:tblGrid>
                <a:tr h="350946">
                  <a:tc>
                    <a:txBody>
                      <a:bodyPr/>
                      <a:lstStyle/>
                      <a:p>
                        <a:pPr marL="0" marR="0" lvl="0" indent="0" algn="l" rtl="0">
                          <a:lnSpc>
                            <a:spcPct val="114000"/>
                          </a:lnSpc>
                          <a:spcBef>
                            <a:spcPts val="0"/>
                          </a:spcBef>
                          <a:spcAft>
                            <a:spcPts val="0"/>
                          </a:spcAft>
                          <a:buClr>
                            <a:schemeClr val="dk2"/>
                          </a:buClr>
                          <a:buSzPts val="1100"/>
                          <a:buFont typeface="IBM Plex Sans"/>
                          <a:buNone/>
                        </a:pPr>
                        <a:endParaRPr sz="1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rtl="0">
                          <a:lnSpc>
                            <a:spcPct val="114000"/>
                          </a:lnSpc>
                          <a:spcBef>
                            <a:spcPts val="0"/>
                          </a:spcBef>
                          <a:spcAft>
                            <a:spcPts val="0"/>
                          </a:spcAft>
                          <a:buClr>
                            <a:schemeClr val="dk2"/>
                          </a:buClr>
                          <a:buSzPts val="1100"/>
                          <a:buFont typeface="IBM Plex Sans"/>
                          <a:buNone/>
                        </a:pPr>
                        <a:endParaRPr sz="1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12700" cap="flat" cmpd="sng" algn="ctr">
                        <a:no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4">
                    <a:txBody>
                      <a:bodyPr/>
                      <a:lstStyle/>
                      <a:p>
                        <a:pPr marL="0" marR="0" lvl="0" indent="0" algn="ctr" rtl="0">
                          <a:lnSpc>
                            <a:spcPct val="114000"/>
                          </a:lnSpc>
                          <a:spcBef>
                            <a:spcPts val="0"/>
                          </a:spcBef>
                          <a:spcAft>
                            <a:spcPts val="0"/>
                          </a:spcAft>
                          <a:buClr>
                            <a:schemeClr val="dk2"/>
                          </a:buClr>
                          <a:buSzPts val="1100"/>
                          <a:buFont typeface="IBM Plex Sans"/>
                          <a:buNone/>
                        </a:pPr>
                        <a:r>
                          <a:rPr lang="en-US" sz="13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rPr>
                          <a:t>2024</a:t>
                        </a:r>
                        <a:endParaRPr sz="13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rtl="0">
                          <a:lnSpc>
                            <a:spcPct val="114000"/>
                          </a:lnSpc>
                          <a:spcBef>
                            <a:spcPts val="0"/>
                          </a:spcBef>
                          <a:spcAft>
                            <a:spcPts val="0"/>
                          </a:spcAft>
                          <a:buClr>
                            <a:schemeClr val="dk2"/>
                          </a:buClr>
                          <a:buSzPts val="1100"/>
                          <a:buFont typeface="IBM Plex Sans"/>
                          <a:buNone/>
                        </a:pPr>
                        <a:endParaRPr lang="en-US" sz="12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2025</a:t>
                        </a:r>
                      </a:p>
                    </a:txBody>
                    <a:tcPr marL="84458" marR="84458" marT="43124" marB="43124">
                      <a:lnL w="9525" cap="flat" cmpd="sng" algn="ctr">
                        <a:solidFill>
                          <a:srgbClr val="CACFE6"/>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47894"/>
                    </a:ext>
                  </a:extLst>
                </a:tr>
                <a:tr h="350946">
                  <a:tc>
                    <a:txBody>
                      <a:bodyPr/>
                      <a:lstStyle/>
                      <a:p>
                        <a:pPr marL="0" marR="0" lvl="0" indent="0" algn="l" rtl="0">
                          <a:lnSpc>
                            <a:spcPct val="114000"/>
                          </a:lnSpc>
                          <a:spcBef>
                            <a:spcPts val="0"/>
                          </a:spcBef>
                          <a:spcAft>
                            <a:spcPts val="0"/>
                          </a:spcAft>
                          <a:buClr>
                            <a:schemeClr val="dk2"/>
                          </a:buClr>
                          <a:buSzPts val="1100"/>
                          <a:buFont typeface="IBM Plex Sans"/>
                          <a:buNone/>
                        </a:pPr>
                        <a:endParaRPr sz="1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rtl="0">
                          <a:lnSpc>
                            <a:spcPct val="114000"/>
                          </a:lnSpc>
                          <a:spcBef>
                            <a:spcPts val="0"/>
                          </a:spcBef>
                          <a:spcAft>
                            <a:spcPts val="0"/>
                          </a:spcAft>
                          <a:buClr>
                            <a:schemeClr val="dk2"/>
                          </a:buClr>
                          <a:buSzPts val="1100"/>
                          <a:buFont typeface="IBM Plex Sans"/>
                          <a:buNone/>
                        </a:pPr>
                        <a:endParaRPr sz="1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12700" cap="flat" cmpd="sng" algn="ctr">
                        <a:no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rtl="0">
                          <a:lnSpc>
                            <a:spcPct val="114000"/>
                          </a:lnSpc>
                          <a:spcBef>
                            <a:spcPts val="0"/>
                          </a:spcBef>
                          <a:spcAft>
                            <a:spcPts val="0"/>
                          </a:spcAft>
                          <a:buClr>
                            <a:schemeClr val="dk2"/>
                          </a:buClr>
                          <a:buSzPts val="1100"/>
                          <a:buFont typeface="IBM Plex Sans"/>
                          <a:buNone/>
                        </a:pPr>
                        <a:r>
                          <a:rPr lang="en-US" sz="13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rPr>
                          <a:t>Sept</a:t>
                        </a:r>
                        <a:endParaRPr sz="13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rtl="0">
                          <a:lnSpc>
                            <a:spcPct val="114000"/>
                          </a:lnSpc>
                          <a:spcBef>
                            <a:spcPts val="0"/>
                          </a:spcBef>
                          <a:spcAft>
                            <a:spcPts val="0"/>
                          </a:spcAft>
                          <a:buClr>
                            <a:schemeClr val="dk2"/>
                          </a:buClr>
                          <a:buSzPts val="1100"/>
                          <a:buFont typeface="IBM Plex Sans"/>
                          <a:buNone/>
                        </a:pPr>
                        <a:r>
                          <a:rPr lang="en-US" sz="13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rPr>
                          <a:t>Oct</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Nov</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Dec</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Jan</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Feb</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Mar</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Apr</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May</a:t>
                        </a:r>
                      </a:p>
                    </a:txBody>
                    <a:tcPr marL="84458" marR="84458" marT="43124" marB="43124">
                      <a:lnL w="9525" cap="flat" cmpd="sng" algn="ctr">
                        <a:solidFill>
                          <a:srgbClr val="CACFE6"/>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995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tx1"/>
                            </a:solidFill>
                            <a:latin typeface="IBM Plex Mono Medium" panose="020B0509050203000203" pitchFamily="49" charset="77"/>
                            <a:ea typeface="+mn-ea"/>
                            <a:cs typeface="+mn-cs"/>
                            <a:sym typeface="IBM Plex Sans Condensed"/>
                          </a:rPr>
                          <a:t>1</a:t>
                        </a:r>
                        <a:endParaRPr sz="1100" b="0" i="0" u="none" strike="noStrike" cap="none" dirty="0">
                          <a:solidFill>
                            <a:schemeClr val="tx1"/>
                          </a:solidFill>
                          <a:latin typeface="IBM Plex Mono Medium" panose="020B0509050203000203" pitchFamily="49" charset="77"/>
                          <a:ea typeface="+mn-ea"/>
                          <a:cs typeface="+mn-cs"/>
                          <a:sym typeface="IBM Plex Sans Condensed"/>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tx1"/>
                            </a:solidFill>
                            <a:latin typeface="IBM Plex Sans Cond Medm" panose="020B0506050203000203" pitchFamily="34" charset="77"/>
                            <a:ea typeface="+mn-ea"/>
                            <a:cs typeface="+mn-cs"/>
                            <a:sym typeface="Arial"/>
                          </a:rPr>
                          <a:t>Change approach and impact</a:t>
                        </a: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12700"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1199262">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tx1"/>
                            </a:solidFill>
                            <a:latin typeface="IBM Plex Mono Medium" panose="020B0509050203000203" pitchFamily="49" charset="77"/>
                          </a:rPr>
                          <a:t>2</a:t>
                        </a: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tx1"/>
                            </a:solidFill>
                            <a:latin typeface="IBM Plex Sans Cond Medm" panose="020B0506050203000203" pitchFamily="34" charset="77"/>
                            <a:ea typeface="+mn-ea"/>
                            <a:cs typeface="+mn-cs"/>
                            <a:sym typeface="Arial"/>
                          </a:rPr>
                          <a:t>Leadership engagement and sponsorship</a:t>
                        </a: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826998">
                  <a:tc>
                    <a:txBody>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tx1"/>
                            </a:solidFill>
                            <a:latin typeface="IBM Plex Mono Medium" panose="020B0509050203000203" pitchFamily="49" charset="77"/>
                          </a:rPr>
                          <a:t>3</a:t>
                        </a:r>
                        <a:endParaRPr sz="1100" b="0" i="0" u="none" strike="noStrike" cap="none" dirty="0">
                          <a:solidFill>
                            <a:schemeClr val="tx1"/>
                          </a:solidFill>
                          <a:latin typeface="IBM Plex Mono Medium" panose="020B0509050203000203" pitchFamily="49" charset="77"/>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b="0" i="0" dirty="0">
                            <a:latin typeface="IBM Plex Sans Cond Medm" panose="020B0506050203000203" pitchFamily="34" charset="77"/>
                          </a:rPr>
                          <a:t>Training</a:t>
                        </a:r>
                        <a:endParaRPr lang="en-US" sz="1100" b="0" i="0" u="none" strike="noStrike" cap="none" dirty="0">
                          <a:solidFill>
                            <a:schemeClr val="tx1"/>
                          </a:solidFill>
                          <a:latin typeface="IBM Plex Sans Cond Medm" panose="020B0506050203000203" pitchFamily="34" charset="77"/>
                        </a:endParaRP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mn-ea"/>
                          <a:cs typeface="+mn-cs"/>
                          <a:sym typeface="Arial"/>
                        </a:endParaRPr>
                      </a:p>
                    </a:txBody>
                    <a:tcPr marL="84458" marR="84458" marT="43124" marB="43124"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854747">
                  <a:tc>
                    <a:txBody>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tx1"/>
                            </a:solidFill>
                            <a:latin typeface="IBM Plex Mono Medium" panose="020B0509050203000203" pitchFamily="49" charset="77"/>
                          </a:rPr>
                          <a:t>4</a:t>
                        </a:r>
                        <a:endParaRPr sz="1100" b="0" i="0" u="none" strike="noStrike" cap="none" dirty="0">
                          <a:solidFill>
                            <a:schemeClr val="tx1"/>
                          </a:solidFill>
                          <a:latin typeface="IBM Plex Mono Medium" panose="020B0509050203000203" pitchFamily="49" charset="77"/>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tx1"/>
                            </a:solidFill>
                            <a:latin typeface="IBM Plex Sans Cond Medm" panose="020B0506050203000203" pitchFamily="34" charset="77"/>
                            <a:ea typeface="+mn-ea"/>
                            <a:cs typeface="+mn-cs"/>
                            <a:sym typeface="Arial"/>
                          </a:rPr>
                          <a:t>General </a:t>
                        </a:r>
                        <a:r>
                          <a:rPr lang="en-US" sz="1100" b="0" i="0" u="none" strike="noStrike" cap="none" dirty="0" err="1">
                            <a:solidFill>
                              <a:schemeClr val="tx1"/>
                            </a:solidFill>
                            <a:latin typeface="IBM Plex Sans Cond Medm" panose="020B0506050203000203" pitchFamily="34" charset="77"/>
                            <a:ea typeface="+mn-ea"/>
                            <a:cs typeface="+mn-cs"/>
                            <a:sym typeface="Arial"/>
                          </a:rPr>
                          <a:t>commu</a:t>
                        </a:r>
                        <a:r>
                          <a:rPr lang="en-US" sz="1100" b="0" i="0" u="none" strike="noStrike" cap="none" dirty="0">
                            <a:solidFill>
                              <a:schemeClr val="tx1"/>
                            </a:solidFill>
                            <a:latin typeface="IBM Plex Sans Cond Medm" panose="020B0506050203000203" pitchFamily="34" charset="77"/>
                            <a:ea typeface="+mn-ea"/>
                            <a:cs typeface="+mn-cs"/>
                            <a:sym typeface="Arial"/>
                          </a:rPr>
                          <a:t>-</a:t>
                        </a:r>
                        <a:br>
                          <a:rPr lang="en-US" sz="1100" b="0" i="0" u="none" strike="noStrike" cap="none" dirty="0">
                            <a:solidFill>
                              <a:schemeClr val="tx1"/>
                            </a:solidFill>
                            <a:latin typeface="IBM Plex Sans Cond Medm" panose="020B0506050203000203" pitchFamily="34" charset="77"/>
                            <a:ea typeface="+mn-ea"/>
                            <a:cs typeface="+mn-cs"/>
                            <a:sym typeface="Arial"/>
                          </a:rPr>
                        </a:br>
                        <a:r>
                          <a:rPr lang="en-US" sz="1100" b="0" i="0" u="none" strike="noStrike" cap="none" dirty="0" err="1">
                            <a:solidFill>
                              <a:schemeClr val="tx1"/>
                            </a:solidFill>
                            <a:latin typeface="IBM Plex Sans Cond Medm" panose="020B0506050203000203" pitchFamily="34" charset="77"/>
                            <a:ea typeface="+mn-ea"/>
                            <a:cs typeface="+mn-cs"/>
                            <a:sym typeface="Arial"/>
                          </a:rPr>
                          <a:t>nication</a:t>
                        </a:r>
                        <a:endParaRPr lang="en-US" sz="1100" b="0" i="0" u="none" strike="noStrike" cap="none" dirty="0">
                          <a:solidFill>
                            <a:schemeClr val="tx1"/>
                          </a:solidFill>
                          <a:latin typeface="IBM Plex Sans Cond Medm" panose="020B0506050203000203" pitchFamily="34" charset="77"/>
                        </a:endParaRP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Sans" panose="020B0503050203000203" pitchFamily="34" charset="0"/>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ea typeface="+mn-ea"/>
                          <a:cs typeface="+mn-cs"/>
                          <a:sym typeface="Arial"/>
                        </a:endParaRPr>
                      </a:p>
                    </a:txBody>
                    <a:tcPr marL="84458" marR="84458" marT="43124" marB="43124"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796837">
                  <a:tc>
                    <a:txBody>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tx1"/>
                            </a:solidFill>
                            <a:latin typeface="IBM Plex Mono Medium" panose="020B0509050203000203" pitchFamily="49" charset="77"/>
                          </a:rPr>
                          <a:t>5</a:t>
                        </a:r>
                        <a:endParaRPr sz="1100" b="0" i="0" u="none" strike="noStrike" cap="none" dirty="0">
                          <a:solidFill>
                            <a:schemeClr val="tx1"/>
                          </a:solidFill>
                          <a:latin typeface="IBM Plex Mono Medium" panose="020B0509050203000203" pitchFamily="49" charset="77"/>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tx1"/>
                            </a:solidFill>
                            <a:latin typeface="IBM Plex Sans Cond Medm" panose="020B0506050203000203" pitchFamily="34" charset="77"/>
                          </a:rPr>
                          <a:t>Support</a:t>
                        </a: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Sans" panose="020B0503050203000203" pitchFamily="34" charset="0"/>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55" name="Straight Connector 54">
              <a:extLst>
                <a:ext uri="{FF2B5EF4-FFF2-40B4-BE49-F238E27FC236}">
                  <a16:creationId xmlns:a16="http://schemas.microsoft.com/office/drawing/2014/main" id="{EF6CAA4A-9E68-B266-17BF-72AB8E56E73E}"/>
                </a:ext>
              </a:extLst>
            </p:cNvPr>
            <p:cNvCxnSpPr>
              <a:cxnSpLocks/>
            </p:cNvCxnSpPr>
            <p:nvPr/>
          </p:nvCxnSpPr>
          <p:spPr>
            <a:xfrm>
              <a:off x="5777495" y="3909073"/>
              <a:ext cx="0" cy="674285"/>
            </a:xfrm>
            <a:prstGeom prst="line">
              <a:avLst/>
            </a:prstGeom>
            <a:noFill/>
            <a:ln w="28575" cap="flat" cmpd="sng" algn="ctr">
              <a:solidFill>
                <a:schemeClr val="bg2"/>
              </a:solidFill>
              <a:prstDash val="solid"/>
              <a:headEnd type="oval" w="med" len="med"/>
              <a:tailEnd type="oval" w="med" len="med"/>
            </a:ln>
            <a:effectLst/>
          </p:spPr>
        </p:cxnSp>
        <p:cxnSp>
          <p:nvCxnSpPr>
            <p:cNvPr id="56" name="Straight Connector 55">
              <a:extLst>
                <a:ext uri="{FF2B5EF4-FFF2-40B4-BE49-F238E27FC236}">
                  <a16:creationId xmlns:a16="http://schemas.microsoft.com/office/drawing/2014/main" id="{38C600A3-3A4F-E68E-FBE3-B8B2DB979B86}"/>
                </a:ext>
              </a:extLst>
            </p:cNvPr>
            <p:cNvCxnSpPr>
              <a:cxnSpLocks/>
            </p:cNvCxnSpPr>
            <p:nvPr/>
          </p:nvCxnSpPr>
          <p:spPr>
            <a:xfrm>
              <a:off x="3391741" y="1838670"/>
              <a:ext cx="0" cy="4337320"/>
            </a:xfrm>
            <a:prstGeom prst="line">
              <a:avLst/>
            </a:prstGeom>
            <a:noFill/>
            <a:ln w="28575" cap="flat" cmpd="sng" algn="ctr">
              <a:solidFill>
                <a:schemeClr val="bg2"/>
              </a:solidFill>
              <a:prstDash val="solid"/>
              <a:headEnd type="oval" w="med" len="med"/>
              <a:tailEnd type="oval" w="med" len="med"/>
            </a:ln>
            <a:effectLst/>
          </p:spPr>
        </p:cxnSp>
        <p:cxnSp>
          <p:nvCxnSpPr>
            <p:cNvPr id="57" name="Straight Connector 56">
              <a:extLst>
                <a:ext uri="{FF2B5EF4-FFF2-40B4-BE49-F238E27FC236}">
                  <a16:creationId xmlns:a16="http://schemas.microsoft.com/office/drawing/2014/main" id="{E1C90C11-0633-5671-FD3E-B7155CB06E39}"/>
                </a:ext>
              </a:extLst>
            </p:cNvPr>
            <p:cNvCxnSpPr>
              <a:cxnSpLocks/>
            </p:cNvCxnSpPr>
            <p:nvPr/>
          </p:nvCxnSpPr>
          <p:spPr>
            <a:xfrm>
              <a:off x="9655381" y="1838670"/>
              <a:ext cx="0" cy="4337320"/>
            </a:xfrm>
            <a:prstGeom prst="line">
              <a:avLst/>
            </a:prstGeom>
            <a:noFill/>
            <a:ln w="28575" cap="flat" cmpd="sng" algn="ctr">
              <a:solidFill>
                <a:schemeClr val="bg2"/>
              </a:solidFill>
              <a:prstDash val="solid"/>
              <a:headEnd type="oval" w="med" len="med"/>
              <a:tailEnd type="oval" w="med" len="med"/>
            </a:ln>
            <a:effectLst/>
          </p:spPr>
        </p:cxnSp>
        <p:cxnSp>
          <p:nvCxnSpPr>
            <p:cNvPr id="58" name="Straight Connector 57">
              <a:extLst>
                <a:ext uri="{FF2B5EF4-FFF2-40B4-BE49-F238E27FC236}">
                  <a16:creationId xmlns:a16="http://schemas.microsoft.com/office/drawing/2014/main" id="{597E7069-99AA-B7E8-44EF-2C99547B9ED0}"/>
                </a:ext>
              </a:extLst>
            </p:cNvPr>
            <p:cNvCxnSpPr>
              <a:cxnSpLocks/>
            </p:cNvCxnSpPr>
            <p:nvPr/>
          </p:nvCxnSpPr>
          <p:spPr>
            <a:xfrm>
              <a:off x="7785992" y="1838670"/>
              <a:ext cx="0" cy="4337320"/>
            </a:xfrm>
            <a:prstGeom prst="line">
              <a:avLst/>
            </a:prstGeom>
            <a:noFill/>
            <a:ln w="28575" cap="flat" cmpd="sng" algn="ctr">
              <a:solidFill>
                <a:schemeClr val="bg2"/>
              </a:solidFill>
              <a:prstDash val="solid"/>
              <a:headEnd type="oval" w="med" len="med"/>
              <a:tailEnd type="oval" w="med" len="med"/>
            </a:ln>
            <a:effectLst/>
          </p:spPr>
        </p:cxnSp>
        <p:cxnSp>
          <p:nvCxnSpPr>
            <p:cNvPr id="59" name="Straight Connector 58">
              <a:extLst>
                <a:ext uri="{FF2B5EF4-FFF2-40B4-BE49-F238E27FC236}">
                  <a16:creationId xmlns:a16="http://schemas.microsoft.com/office/drawing/2014/main" id="{0BFC37BD-0E03-BD31-177A-4730F462EE8C}"/>
                </a:ext>
              </a:extLst>
            </p:cNvPr>
            <p:cNvCxnSpPr>
              <a:cxnSpLocks/>
            </p:cNvCxnSpPr>
            <p:nvPr/>
          </p:nvCxnSpPr>
          <p:spPr>
            <a:xfrm>
              <a:off x="1691430" y="1841033"/>
              <a:ext cx="0" cy="4308206"/>
            </a:xfrm>
            <a:prstGeom prst="line">
              <a:avLst/>
            </a:prstGeom>
            <a:noFill/>
            <a:ln w="19050" cap="flat" cmpd="sng" algn="ctr">
              <a:solidFill>
                <a:schemeClr val="accent6"/>
              </a:solidFill>
              <a:prstDash val="dash"/>
              <a:headEnd type="oval"/>
            </a:ln>
            <a:effectLst/>
          </p:spPr>
        </p:cxnSp>
        <p:sp>
          <p:nvSpPr>
            <p:cNvPr id="60" name="Rounded Rectangle 59">
              <a:extLst>
                <a:ext uri="{FF2B5EF4-FFF2-40B4-BE49-F238E27FC236}">
                  <a16:creationId xmlns:a16="http://schemas.microsoft.com/office/drawing/2014/main" id="{94EFA1FE-4AF4-7D34-B936-F8554DC17B78}"/>
                </a:ext>
              </a:extLst>
            </p:cNvPr>
            <p:cNvSpPr/>
            <p:nvPr/>
          </p:nvSpPr>
          <p:spPr>
            <a:xfrm>
              <a:off x="1500517" y="2045828"/>
              <a:ext cx="693491" cy="584324"/>
            </a:xfrm>
            <a:prstGeom prst="roundRect">
              <a:avLst/>
            </a:prstGeom>
            <a:solidFill>
              <a:srgbClr val="F0F0FF"/>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Confirm strategy/</a:t>
              </a:r>
            </a:p>
            <a:p>
              <a:pPr algn="ctr" defTabSz="986912">
                <a:buClrTx/>
                <a:defRPr/>
              </a:pPr>
              <a:r>
                <a:rPr lang="en-ZA" sz="800" dirty="0" err="1">
                  <a:solidFill>
                    <a:schemeClr val="tx1"/>
                  </a:solidFill>
                  <a:latin typeface="IBM Plex Sans Cond" panose="020B0506050203000203" pitchFamily="34" charset="77"/>
                  <a:ea typeface="+mn-ea"/>
                  <a:cs typeface="+mn-cs"/>
                </a:rPr>
                <a:t>communi</a:t>
              </a:r>
              <a:r>
                <a:rPr lang="en-ZA" sz="800" dirty="0">
                  <a:solidFill>
                    <a:schemeClr val="tx1"/>
                  </a:solidFill>
                  <a:latin typeface="IBM Plex Sans Cond" panose="020B0506050203000203" pitchFamily="34" charset="77"/>
                  <a:ea typeface="+mn-ea"/>
                  <a:cs typeface="+mn-cs"/>
                </a:rPr>
                <a:t>-</a:t>
              </a:r>
              <a:br>
                <a:rPr lang="en-ZA" sz="800" dirty="0">
                  <a:solidFill>
                    <a:schemeClr val="tx1"/>
                  </a:solidFill>
                  <a:latin typeface="IBM Plex Sans Cond" panose="020B0506050203000203" pitchFamily="34" charset="77"/>
                  <a:ea typeface="+mn-ea"/>
                  <a:cs typeface="+mn-cs"/>
                </a:rPr>
              </a:br>
              <a:r>
                <a:rPr lang="en-ZA" sz="800" dirty="0">
                  <a:solidFill>
                    <a:schemeClr val="tx1"/>
                  </a:solidFill>
                  <a:latin typeface="IBM Plex Sans Cond" panose="020B0506050203000203" pitchFamily="34" charset="77"/>
                  <a:ea typeface="+mn-ea"/>
                  <a:cs typeface="+mn-cs"/>
                </a:rPr>
                <a:t>cation</a:t>
              </a:r>
              <a:r>
                <a:rPr lang="en-ZA" sz="800" dirty="0">
                  <a:solidFill>
                    <a:schemeClr val="tx1"/>
                  </a:solidFill>
                  <a:latin typeface="IBM Plex Sans Cond" panose="020B0506050203000203" pitchFamily="34" charset="77"/>
                  <a:ea typeface=""/>
                  <a:cs typeface=""/>
                </a:rPr>
                <a:t> plan</a:t>
              </a:r>
              <a:endParaRPr lang="en-US" sz="800" dirty="0">
                <a:solidFill>
                  <a:schemeClr val="tx1"/>
                </a:solidFill>
                <a:latin typeface="IBM Plex Sans Cond" panose="020B0506050203000203" pitchFamily="34" charset="77"/>
                <a:ea typeface=""/>
                <a:cs typeface=""/>
              </a:endParaRPr>
            </a:p>
          </p:txBody>
        </p:sp>
        <p:sp>
          <p:nvSpPr>
            <p:cNvPr id="61" name="Rounded Rectangle 60">
              <a:extLst>
                <a:ext uri="{FF2B5EF4-FFF2-40B4-BE49-F238E27FC236}">
                  <a16:creationId xmlns:a16="http://schemas.microsoft.com/office/drawing/2014/main" id="{F538040A-D168-8403-9825-D2416659DFF3}"/>
                </a:ext>
              </a:extLst>
            </p:cNvPr>
            <p:cNvSpPr/>
            <p:nvPr/>
          </p:nvSpPr>
          <p:spPr>
            <a:xfrm>
              <a:off x="2240719" y="2045828"/>
              <a:ext cx="693491" cy="584324"/>
            </a:xfrm>
            <a:prstGeom prst="roundRect">
              <a:avLst/>
            </a:prstGeom>
            <a:solidFill>
              <a:srgbClr val="F0F0FF"/>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Confirm role impact and KPI</a:t>
              </a:r>
              <a:endParaRPr lang="en-US" sz="800" dirty="0">
                <a:solidFill>
                  <a:schemeClr val="tx1"/>
                </a:solidFill>
                <a:latin typeface="IBM Plex Sans Cond" panose="020B0506050203000203" pitchFamily="34" charset="77"/>
                <a:ea typeface=""/>
                <a:cs typeface=""/>
              </a:endParaRPr>
            </a:p>
          </p:txBody>
        </p:sp>
        <p:sp>
          <p:nvSpPr>
            <p:cNvPr id="62" name="Rounded Rectangle 61">
              <a:extLst>
                <a:ext uri="{FF2B5EF4-FFF2-40B4-BE49-F238E27FC236}">
                  <a16:creationId xmlns:a16="http://schemas.microsoft.com/office/drawing/2014/main" id="{EEFFACEC-BB86-A80D-3747-109EE3E11100}"/>
                </a:ext>
              </a:extLst>
            </p:cNvPr>
            <p:cNvSpPr/>
            <p:nvPr/>
          </p:nvSpPr>
          <p:spPr>
            <a:xfrm>
              <a:off x="4240283" y="2045827"/>
              <a:ext cx="1279363" cy="584324"/>
            </a:xfrm>
            <a:prstGeom prst="roundRect">
              <a:avLst/>
            </a:prstGeom>
            <a:solidFill>
              <a:srgbClr val="F0F0FF"/>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Development of role-based test cases</a:t>
              </a:r>
              <a:endParaRPr lang="en-US" sz="800" dirty="0">
                <a:solidFill>
                  <a:schemeClr val="tx1"/>
                </a:solidFill>
                <a:latin typeface="IBM Plex Sans Cond" panose="020B0506050203000203" pitchFamily="34" charset="77"/>
                <a:ea typeface=""/>
                <a:cs typeface=""/>
              </a:endParaRPr>
            </a:p>
          </p:txBody>
        </p:sp>
        <p:sp>
          <p:nvSpPr>
            <p:cNvPr id="63" name="Rounded Rectangle 62">
              <a:extLst>
                <a:ext uri="{FF2B5EF4-FFF2-40B4-BE49-F238E27FC236}">
                  <a16:creationId xmlns:a16="http://schemas.microsoft.com/office/drawing/2014/main" id="{4CF3DA67-2F12-9FB1-E2DB-88514BFA4C68}"/>
                </a:ext>
              </a:extLst>
            </p:cNvPr>
            <p:cNvSpPr/>
            <p:nvPr/>
          </p:nvSpPr>
          <p:spPr>
            <a:xfrm>
              <a:off x="2980922" y="2045828"/>
              <a:ext cx="604518" cy="584324"/>
            </a:xfrm>
            <a:prstGeom prst="roundRect">
              <a:avLst/>
            </a:prstGeom>
            <a:solidFill>
              <a:srgbClr val="F0F0FF"/>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Incorp-orate into KPI</a:t>
              </a:r>
              <a:endParaRPr lang="en-US" sz="800" dirty="0">
                <a:solidFill>
                  <a:schemeClr val="tx1"/>
                </a:solidFill>
                <a:latin typeface="IBM Plex Sans Cond" panose="020B0506050203000203" pitchFamily="34" charset="77"/>
                <a:ea typeface=""/>
                <a:cs typeface=""/>
              </a:endParaRPr>
            </a:p>
          </p:txBody>
        </p:sp>
        <p:sp>
          <p:nvSpPr>
            <p:cNvPr id="64" name="Rounded Rectangle 63">
              <a:extLst>
                <a:ext uri="{FF2B5EF4-FFF2-40B4-BE49-F238E27FC236}">
                  <a16:creationId xmlns:a16="http://schemas.microsoft.com/office/drawing/2014/main" id="{61B51C5B-8CBE-128A-4FB5-F520ACFE19DC}"/>
                </a:ext>
              </a:extLst>
            </p:cNvPr>
            <p:cNvSpPr/>
            <p:nvPr/>
          </p:nvSpPr>
          <p:spPr>
            <a:xfrm>
              <a:off x="1500517" y="4693904"/>
              <a:ext cx="679457" cy="310896"/>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Launch comms</a:t>
              </a:r>
              <a:endParaRPr lang="en-US" sz="800" dirty="0">
                <a:solidFill>
                  <a:schemeClr val="tx1"/>
                </a:solidFill>
                <a:latin typeface="IBM Plex Sans Cond" panose="020B0506050203000203" pitchFamily="34" charset="77"/>
                <a:ea typeface=""/>
                <a:cs typeface=""/>
              </a:endParaRPr>
            </a:p>
          </p:txBody>
        </p:sp>
        <p:sp>
          <p:nvSpPr>
            <p:cNvPr id="65" name="Rounded Rectangle 64">
              <a:extLst>
                <a:ext uri="{FF2B5EF4-FFF2-40B4-BE49-F238E27FC236}">
                  <a16:creationId xmlns:a16="http://schemas.microsoft.com/office/drawing/2014/main" id="{3D3E0980-2EBB-3C9F-A146-117C7472A619}"/>
                </a:ext>
              </a:extLst>
            </p:cNvPr>
            <p:cNvSpPr/>
            <p:nvPr/>
          </p:nvSpPr>
          <p:spPr>
            <a:xfrm>
              <a:off x="2226685" y="4693904"/>
              <a:ext cx="693491" cy="310896"/>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Case for change</a:t>
              </a:r>
              <a:endParaRPr lang="en-US" sz="800" dirty="0">
                <a:solidFill>
                  <a:schemeClr val="tx1"/>
                </a:solidFill>
                <a:latin typeface="IBM Plex Sans Cond" panose="020B0506050203000203" pitchFamily="34" charset="77"/>
                <a:ea typeface=""/>
                <a:cs typeface=""/>
              </a:endParaRPr>
            </a:p>
          </p:txBody>
        </p:sp>
        <p:sp>
          <p:nvSpPr>
            <p:cNvPr id="66" name="Rounded Rectangle 65">
              <a:extLst>
                <a:ext uri="{FF2B5EF4-FFF2-40B4-BE49-F238E27FC236}">
                  <a16:creationId xmlns:a16="http://schemas.microsoft.com/office/drawing/2014/main" id="{2CC8B416-9D18-305C-0E8D-3E43CF4CC329}"/>
                </a:ext>
              </a:extLst>
            </p:cNvPr>
            <p:cNvSpPr/>
            <p:nvPr/>
          </p:nvSpPr>
          <p:spPr>
            <a:xfrm>
              <a:off x="2226685" y="5053066"/>
              <a:ext cx="693491" cy="310896"/>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US" sz="800" dirty="0">
                  <a:solidFill>
                    <a:schemeClr val="tx1"/>
                  </a:solidFill>
                  <a:latin typeface="IBM Plex Sans Cond" panose="020B0506050203000203" pitchFamily="34" charset="77"/>
                  <a:ea typeface=""/>
                  <a:cs typeface=""/>
                </a:rPr>
                <a:t>Quick win</a:t>
              </a:r>
            </a:p>
          </p:txBody>
        </p:sp>
        <p:sp>
          <p:nvSpPr>
            <p:cNvPr id="67" name="Rounded Rectangle 66">
              <a:extLst>
                <a:ext uri="{FF2B5EF4-FFF2-40B4-BE49-F238E27FC236}">
                  <a16:creationId xmlns:a16="http://schemas.microsoft.com/office/drawing/2014/main" id="{35993651-7CD3-90C5-57A8-4255BDBA6E2F}"/>
                </a:ext>
              </a:extLst>
            </p:cNvPr>
            <p:cNvSpPr/>
            <p:nvPr/>
          </p:nvSpPr>
          <p:spPr>
            <a:xfrm>
              <a:off x="2972839" y="5053066"/>
              <a:ext cx="2705908" cy="310896"/>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User Acceptance Training (UAT) communication</a:t>
              </a:r>
              <a:endParaRPr lang="en-US" sz="800" dirty="0">
                <a:solidFill>
                  <a:schemeClr val="tx1"/>
                </a:solidFill>
                <a:latin typeface="IBM Plex Sans Cond" panose="020B0506050203000203" pitchFamily="34" charset="77"/>
                <a:ea typeface=""/>
                <a:cs typeface=""/>
              </a:endParaRPr>
            </a:p>
          </p:txBody>
        </p:sp>
        <p:sp>
          <p:nvSpPr>
            <p:cNvPr id="68" name="Rounded Rectangle 67">
              <a:extLst>
                <a:ext uri="{FF2B5EF4-FFF2-40B4-BE49-F238E27FC236}">
                  <a16:creationId xmlns:a16="http://schemas.microsoft.com/office/drawing/2014/main" id="{FED84BD4-4F40-BA05-D37B-2CD025799CFD}"/>
                </a:ext>
              </a:extLst>
            </p:cNvPr>
            <p:cNvSpPr/>
            <p:nvPr/>
          </p:nvSpPr>
          <p:spPr>
            <a:xfrm>
              <a:off x="4694026" y="4693903"/>
              <a:ext cx="1398160" cy="310896"/>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Sharing success</a:t>
              </a:r>
              <a:endParaRPr lang="en-US" sz="800" dirty="0">
                <a:solidFill>
                  <a:schemeClr val="tx1"/>
                </a:solidFill>
                <a:latin typeface="IBM Plex Sans Cond" panose="020B0506050203000203" pitchFamily="34" charset="77"/>
                <a:ea typeface=""/>
                <a:cs typeface=""/>
              </a:endParaRPr>
            </a:p>
          </p:txBody>
        </p:sp>
        <p:sp>
          <p:nvSpPr>
            <p:cNvPr id="69" name="Rounded Rectangle 68">
              <a:extLst>
                <a:ext uri="{FF2B5EF4-FFF2-40B4-BE49-F238E27FC236}">
                  <a16:creationId xmlns:a16="http://schemas.microsoft.com/office/drawing/2014/main" id="{B0E9A5BE-816A-56E9-D475-E5009C148B74}"/>
                </a:ext>
              </a:extLst>
            </p:cNvPr>
            <p:cNvSpPr/>
            <p:nvPr/>
          </p:nvSpPr>
          <p:spPr>
            <a:xfrm>
              <a:off x="3131377" y="4693904"/>
              <a:ext cx="693491" cy="310896"/>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Role/KPI impact</a:t>
              </a:r>
              <a:endParaRPr lang="en-US" sz="800" dirty="0">
                <a:solidFill>
                  <a:schemeClr val="tx1"/>
                </a:solidFill>
                <a:latin typeface="IBM Plex Sans Cond" panose="020B0506050203000203" pitchFamily="34" charset="77"/>
                <a:ea typeface=""/>
                <a:cs typeface=""/>
              </a:endParaRPr>
            </a:p>
          </p:txBody>
        </p:sp>
        <p:sp>
          <p:nvSpPr>
            <p:cNvPr id="70" name="Rounded Rectangle 69">
              <a:extLst>
                <a:ext uri="{FF2B5EF4-FFF2-40B4-BE49-F238E27FC236}">
                  <a16:creationId xmlns:a16="http://schemas.microsoft.com/office/drawing/2014/main" id="{733D2CBB-6A21-EF1D-90B0-5F4240A66AAC}"/>
                </a:ext>
              </a:extLst>
            </p:cNvPr>
            <p:cNvSpPr/>
            <p:nvPr/>
          </p:nvSpPr>
          <p:spPr>
            <a:xfrm>
              <a:off x="6844793" y="4693904"/>
              <a:ext cx="800284" cy="310895"/>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Support comms</a:t>
              </a:r>
              <a:endParaRPr lang="en-US" sz="800" dirty="0">
                <a:solidFill>
                  <a:schemeClr val="tx1"/>
                </a:solidFill>
                <a:latin typeface="IBM Plex Sans Cond" panose="020B0506050203000203" pitchFamily="34" charset="77"/>
                <a:ea typeface=""/>
                <a:cs typeface=""/>
              </a:endParaRPr>
            </a:p>
          </p:txBody>
        </p:sp>
        <p:sp>
          <p:nvSpPr>
            <p:cNvPr id="71" name="Rounded Rectangle 70">
              <a:extLst>
                <a:ext uri="{FF2B5EF4-FFF2-40B4-BE49-F238E27FC236}">
                  <a16:creationId xmlns:a16="http://schemas.microsoft.com/office/drawing/2014/main" id="{11446A87-3AA1-CB45-2B28-4F05FB376AEF}"/>
                </a:ext>
              </a:extLst>
            </p:cNvPr>
            <p:cNvSpPr/>
            <p:nvPr/>
          </p:nvSpPr>
          <p:spPr>
            <a:xfrm>
              <a:off x="7905691" y="4693904"/>
              <a:ext cx="1368474" cy="310895"/>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Sharing success</a:t>
              </a:r>
              <a:endParaRPr lang="en-US" sz="800" dirty="0">
                <a:solidFill>
                  <a:schemeClr val="tx1"/>
                </a:solidFill>
                <a:latin typeface="IBM Plex Sans Cond" panose="020B0506050203000203" pitchFamily="34" charset="77"/>
                <a:ea typeface=""/>
                <a:cs typeface=""/>
              </a:endParaRPr>
            </a:p>
          </p:txBody>
        </p:sp>
        <p:sp>
          <p:nvSpPr>
            <p:cNvPr id="72" name="Rounded Rectangle 71">
              <a:extLst>
                <a:ext uri="{FF2B5EF4-FFF2-40B4-BE49-F238E27FC236}">
                  <a16:creationId xmlns:a16="http://schemas.microsoft.com/office/drawing/2014/main" id="{A07C402F-BD12-26F5-1A71-084E68576787}"/>
                </a:ext>
              </a:extLst>
            </p:cNvPr>
            <p:cNvSpPr/>
            <p:nvPr/>
          </p:nvSpPr>
          <p:spPr>
            <a:xfrm>
              <a:off x="1506832" y="2743776"/>
              <a:ext cx="693491" cy="310896"/>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Launch</a:t>
              </a:r>
              <a:endParaRPr lang="en-US" sz="800" dirty="0">
                <a:solidFill>
                  <a:schemeClr val="tx1"/>
                </a:solidFill>
                <a:latin typeface="IBM Plex Sans Cond Text" panose="020B0506050203000203" pitchFamily="34" charset="77"/>
                <a:ea typeface=""/>
                <a:cs typeface=""/>
              </a:endParaRPr>
            </a:p>
          </p:txBody>
        </p:sp>
        <p:sp>
          <p:nvSpPr>
            <p:cNvPr id="73" name="Rounded Rectangle 72">
              <a:extLst>
                <a:ext uri="{FF2B5EF4-FFF2-40B4-BE49-F238E27FC236}">
                  <a16:creationId xmlns:a16="http://schemas.microsoft.com/office/drawing/2014/main" id="{EC452348-0791-21A6-5C29-FEB0051957F9}"/>
                </a:ext>
              </a:extLst>
            </p:cNvPr>
            <p:cNvSpPr/>
            <p:nvPr/>
          </p:nvSpPr>
          <p:spPr>
            <a:xfrm>
              <a:off x="3914284" y="3010706"/>
              <a:ext cx="2467128" cy="228600"/>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Leader-led conversations</a:t>
              </a:r>
              <a:endParaRPr lang="en-US" sz="800" dirty="0">
                <a:solidFill>
                  <a:schemeClr val="tx1"/>
                </a:solidFill>
                <a:latin typeface="IBM Plex Sans Cond Text" panose="020B0506050203000203" pitchFamily="34" charset="77"/>
                <a:ea typeface=""/>
                <a:cs typeface=""/>
              </a:endParaRPr>
            </a:p>
          </p:txBody>
        </p:sp>
        <p:sp>
          <p:nvSpPr>
            <p:cNvPr id="74" name="Rounded Rectangle 73">
              <a:extLst>
                <a:ext uri="{FF2B5EF4-FFF2-40B4-BE49-F238E27FC236}">
                  <a16:creationId xmlns:a16="http://schemas.microsoft.com/office/drawing/2014/main" id="{5F13EF76-5234-2F6C-E8B2-4A8A31EBF254}"/>
                </a:ext>
              </a:extLst>
            </p:cNvPr>
            <p:cNvSpPr/>
            <p:nvPr/>
          </p:nvSpPr>
          <p:spPr>
            <a:xfrm>
              <a:off x="2236679" y="2743776"/>
              <a:ext cx="832681" cy="310896"/>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Needs analysis</a:t>
              </a:r>
              <a:endParaRPr lang="en-US" sz="800" dirty="0">
                <a:solidFill>
                  <a:schemeClr val="tx1"/>
                </a:solidFill>
                <a:latin typeface="IBM Plex Sans Cond Text" panose="020B0506050203000203" pitchFamily="34" charset="77"/>
                <a:ea typeface=""/>
                <a:cs typeface=""/>
              </a:endParaRPr>
            </a:p>
          </p:txBody>
        </p:sp>
        <p:sp>
          <p:nvSpPr>
            <p:cNvPr id="75" name="Rounded Rectangle 74">
              <a:extLst>
                <a:ext uri="{FF2B5EF4-FFF2-40B4-BE49-F238E27FC236}">
                  <a16:creationId xmlns:a16="http://schemas.microsoft.com/office/drawing/2014/main" id="{C549EE03-3C51-E73A-1F7C-5541796A260E}"/>
                </a:ext>
              </a:extLst>
            </p:cNvPr>
            <p:cNvSpPr/>
            <p:nvPr/>
          </p:nvSpPr>
          <p:spPr>
            <a:xfrm>
              <a:off x="3468949" y="3276626"/>
              <a:ext cx="2583696" cy="228600"/>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Onboard people in new roles</a:t>
              </a:r>
              <a:endParaRPr lang="en-US" sz="800" dirty="0">
                <a:solidFill>
                  <a:schemeClr val="tx1"/>
                </a:solidFill>
                <a:latin typeface="IBM Plex Sans Cond Text" panose="020B0506050203000203" pitchFamily="34" charset="77"/>
                <a:ea typeface=""/>
                <a:cs typeface=""/>
              </a:endParaRPr>
            </a:p>
          </p:txBody>
        </p:sp>
        <p:sp>
          <p:nvSpPr>
            <p:cNvPr id="76" name="Rounded Rectangle 75">
              <a:extLst>
                <a:ext uri="{FF2B5EF4-FFF2-40B4-BE49-F238E27FC236}">
                  <a16:creationId xmlns:a16="http://schemas.microsoft.com/office/drawing/2014/main" id="{6D9D7374-A545-6E30-C656-A4D35ABA3ABD}"/>
                </a:ext>
              </a:extLst>
            </p:cNvPr>
            <p:cNvSpPr/>
            <p:nvPr/>
          </p:nvSpPr>
          <p:spPr>
            <a:xfrm>
              <a:off x="3391741" y="2743777"/>
              <a:ext cx="2085192" cy="228600"/>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Governance and decision-making</a:t>
              </a:r>
              <a:endParaRPr lang="en-US" sz="800" dirty="0">
                <a:solidFill>
                  <a:schemeClr val="tx1"/>
                </a:solidFill>
                <a:latin typeface="IBM Plex Sans Cond Text" panose="020B0506050203000203" pitchFamily="34" charset="77"/>
                <a:ea typeface=""/>
                <a:cs typeface=""/>
              </a:endParaRPr>
            </a:p>
          </p:txBody>
        </p:sp>
        <p:sp>
          <p:nvSpPr>
            <p:cNvPr id="77" name="Rounded Rectangle 76">
              <a:extLst>
                <a:ext uri="{FF2B5EF4-FFF2-40B4-BE49-F238E27FC236}">
                  <a16:creationId xmlns:a16="http://schemas.microsoft.com/office/drawing/2014/main" id="{CE083D02-1B9C-45A8-2062-B52C2970D4E9}"/>
                </a:ext>
              </a:extLst>
            </p:cNvPr>
            <p:cNvSpPr/>
            <p:nvPr/>
          </p:nvSpPr>
          <p:spPr>
            <a:xfrm>
              <a:off x="1835690" y="3132815"/>
              <a:ext cx="832681" cy="310896"/>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Culture impact</a:t>
              </a:r>
              <a:endParaRPr lang="en-US" sz="800" dirty="0">
                <a:solidFill>
                  <a:schemeClr val="tx1"/>
                </a:solidFill>
                <a:latin typeface="IBM Plex Sans Cond Text" panose="020B0506050203000203" pitchFamily="34" charset="77"/>
                <a:ea typeface=""/>
                <a:cs typeface=""/>
              </a:endParaRPr>
            </a:p>
          </p:txBody>
        </p:sp>
        <p:sp>
          <p:nvSpPr>
            <p:cNvPr id="78" name="Rounded Rectangle 77">
              <a:extLst>
                <a:ext uri="{FF2B5EF4-FFF2-40B4-BE49-F238E27FC236}">
                  <a16:creationId xmlns:a16="http://schemas.microsoft.com/office/drawing/2014/main" id="{343403C9-99FA-701D-9DB6-73655D525F40}"/>
                </a:ext>
              </a:extLst>
            </p:cNvPr>
            <p:cNvSpPr/>
            <p:nvPr/>
          </p:nvSpPr>
          <p:spPr>
            <a:xfrm>
              <a:off x="6487575" y="3010706"/>
              <a:ext cx="2467128" cy="228600"/>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Leadership community engagement</a:t>
              </a:r>
              <a:endParaRPr lang="en-US" sz="800" dirty="0">
                <a:solidFill>
                  <a:schemeClr val="tx1"/>
                </a:solidFill>
                <a:latin typeface="IBM Plex Sans Cond Text" panose="020B0506050203000203" pitchFamily="34" charset="77"/>
                <a:ea typeface=""/>
                <a:cs typeface=""/>
              </a:endParaRPr>
            </a:p>
          </p:txBody>
        </p:sp>
        <p:sp>
          <p:nvSpPr>
            <p:cNvPr id="79" name="Rounded Rectangle 78">
              <a:extLst>
                <a:ext uri="{FF2B5EF4-FFF2-40B4-BE49-F238E27FC236}">
                  <a16:creationId xmlns:a16="http://schemas.microsoft.com/office/drawing/2014/main" id="{867FB7BF-CA94-D039-87A9-A80F07059B68}"/>
                </a:ext>
              </a:extLst>
            </p:cNvPr>
            <p:cNvSpPr/>
            <p:nvPr/>
          </p:nvSpPr>
          <p:spPr>
            <a:xfrm>
              <a:off x="1605700" y="3567650"/>
              <a:ext cx="7823812" cy="197164"/>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Sponsor support</a:t>
              </a:r>
              <a:endParaRPr lang="en-US" sz="800" dirty="0">
                <a:solidFill>
                  <a:schemeClr val="tx1"/>
                </a:solidFill>
                <a:latin typeface="IBM Plex Sans Cond" panose="020B0506050203000203" pitchFamily="34" charset="77"/>
                <a:ea typeface=""/>
                <a:cs typeface=""/>
              </a:endParaRPr>
            </a:p>
          </p:txBody>
        </p:sp>
        <p:sp>
          <p:nvSpPr>
            <p:cNvPr id="80" name="Rounded Rectangle 79">
              <a:extLst>
                <a:ext uri="{FF2B5EF4-FFF2-40B4-BE49-F238E27FC236}">
                  <a16:creationId xmlns:a16="http://schemas.microsoft.com/office/drawing/2014/main" id="{8EB2BFE7-24E2-683C-3B08-CA8EFF09C4E7}"/>
                </a:ext>
              </a:extLst>
            </p:cNvPr>
            <p:cNvSpPr/>
            <p:nvPr/>
          </p:nvSpPr>
          <p:spPr>
            <a:xfrm>
              <a:off x="3436515" y="3892024"/>
              <a:ext cx="842047" cy="31089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Training positioning</a:t>
              </a:r>
              <a:endParaRPr lang="en-US" sz="800" dirty="0">
                <a:solidFill>
                  <a:schemeClr val="tx1"/>
                </a:solidFill>
                <a:latin typeface="IBM Plex Sans Cond" panose="020B0506050203000203" pitchFamily="34" charset="77"/>
                <a:ea typeface=""/>
                <a:cs typeface=""/>
              </a:endParaRPr>
            </a:p>
          </p:txBody>
        </p:sp>
        <p:sp>
          <p:nvSpPr>
            <p:cNvPr id="81" name="Rounded Rectangle 80">
              <a:extLst>
                <a:ext uri="{FF2B5EF4-FFF2-40B4-BE49-F238E27FC236}">
                  <a16:creationId xmlns:a16="http://schemas.microsoft.com/office/drawing/2014/main" id="{5BAAC31B-AEC6-E56A-B701-E0D57C8EC017}"/>
                </a:ext>
              </a:extLst>
            </p:cNvPr>
            <p:cNvSpPr/>
            <p:nvPr/>
          </p:nvSpPr>
          <p:spPr>
            <a:xfrm>
              <a:off x="4364789" y="3888753"/>
              <a:ext cx="1308441" cy="31089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Training execution</a:t>
              </a:r>
              <a:endParaRPr lang="en-US" sz="800" dirty="0">
                <a:solidFill>
                  <a:schemeClr val="tx1"/>
                </a:solidFill>
                <a:latin typeface="IBM Plex Sans Cond" panose="020B0506050203000203" pitchFamily="34" charset="77"/>
                <a:ea typeface=""/>
                <a:cs typeface=""/>
              </a:endParaRPr>
            </a:p>
          </p:txBody>
        </p:sp>
        <p:sp>
          <p:nvSpPr>
            <p:cNvPr id="82" name="Rounded Rectangle 81">
              <a:extLst>
                <a:ext uri="{FF2B5EF4-FFF2-40B4-BE49-F238E27FC236}">
                  <a16:creationId xmlns:a16="http://schemas.microsoft.com/office/drawing/2014/main" id="{DFEA8CC7-C1AC-AB09-FDD1-8E064C97773E}"/>
                </a:ext>
              </a:extLst>
            </p:cNvPr>
            <p:cNvSpPr/>
            <p:nvPr/>
          </p:nvSpPr>
          <p:spPr>
            <a:xfrm>
              <a:off x="5863722" y="3889805"/>
              <a:ext cx="1267822" cy="31089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User support</a:t>
              </a:r>
              <a:endParaRPr lang="en-US" sz="800" dirty="0">
                <a:solidFill>
                  <a:schemeClr val="tx1"/>
                </a:solidFill>
                <a:latin typeface="IBM Plex Sans Cond" panose="020B0506050203000203" pitchFamily="34" charset="77"/>
                <a:ea typeface=""/>
                <a:cs typeface=""/>
              </a:endParaRPr>
            </a:p>
          </p:txBody>
        </p:sp>
        <p:sp>
          <p:nvSpPr>
            <p:cNvPr id="83" name="Rounded Rectangle 82">
              <a:extLst>
                <a:ext uri="{FF2B5EF4-FFF2-40B4-BE49-F238E27FC236}">
                  <a16:creationId xmlns:a16="http://schemas.microsoft.com/office/drawing/2014/main" id="{7E76C558-3F67-8F39-D7C2-7C3E70C18E88}"/>
                </a:ext>
              </a:extLst>
            </p:cNvPr>
            <p:cNvSpPr/>
            <p:nvPr/>
          </p:nvSpPr>
          <p:spPr>
            <a:xfrm>
              <a:off x="2253842" y="3888753"/>
              <a:ext cx="783309" cy="31089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Identify super users</a:t>
              </a:r>
              <a:endParaRPr lang="en-US" sz="800" dirty="0">
                <a:solidFill>
                  <a:schemeClr val="tx1"/>
                </a:solidFill>
                <a:latin typeface="IBM Plex Sans Cond" panose="020B0506050203000203" pitchFamily="34" charset="77"/>
                <a:ea typeface=""/>
                <a:cs typeface=""/>
              </a:endParaRPr>
            </a:p>
          </p:txBody>
        </p:sp>
        <p:sp>
          <p:nvSpPr>
            <p:cNvPr id="84" name="Rounded Rectangle 83">
              <a:extLst>
                <a:ext uri="{FF2B5EF4-FFF2-40B4-BE49-F238E27FC236}">
                  <a16:creationId xmlns:a16="http://schemas.microsoft.com/office/drawing/2014/main" id="{ACF21A8F-1E00-CE47-9A85-D6A14A789667}"/>
                </a:ext>
              </a:extLst>
            </p:cNvPr>
            <p:cNvSpPr/>
            <p:nvPr/>
          </p:nvSpPr>
          <p:spPr>
            <a:xfrm>
              <a:off x="1500517" y="3888753"/>
              <a:ext cx="693491" cy="58521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Confirm training approach</a:t>
              </a:r>
              <a:endParaRPr lang="en-US" sz="800" dirty="0">
                <a:solidFill>
                  <a:schemeClr val="tx1"/>
                </a:solidFill>
                <a:latin typeface="IBM Plex Sans Cond" panose="020B0506050203000203" pitchFamily="34" charset="77"/>
                <a:ea typeface=""/>
                <a:cs typeface=""/>
              </a:endParaRPr>
            </a:p>
          </p:txBody>
        </p:sp>
        <p:sp>
          <p:nvSpPr>
            <p:cNvPr id="85" name="Rounded Rectangle 84">
              <a:extLst>
                <a:ext uri="{FF2B5EF4-FFF2-40B4-BE49-F238E27FC236}">
                  <a16:creationId xmlns:a16="http://schemas.microsoft.com/office/drawing/2014/main" id="{DBF043B5-EBAA-1BA1-CD77-6A49B029140D}"/>
                </a:ext>
              </a:extLst>
            </p:cNvPr>
            <p:cNvSpPr/>
            <p:nvPr/>
          </p:nvSpPr>
          <p:spPr>
            <a:xfrm>
              <a:off x="2661655" y="4252142"/>
              <a:ext cx="1534998" cy="31089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Development of materials</a:t>
              </a:r>
              <a:endParaRPr lang="en-US" sz="800" dirty="0">
                <a:solidFill>
                  <a:schemeClr val="tx1"/>
                </a:solidFill>
                <a:latin typeface="IBM Plex Sans Cond" panose="020B0506050203000203" pitchFamily="34" charset="77"/>
                <a:ea typeface=""/>
                <a:cs typeface=""/>
              </a:endParaRPr>
            </a:p>
          </p:txBody>
        </p:sp>
        <p:sp>
          <p:nvSpPr>
            <p:cNvPr id="86" name="Rounded Rectangle 85">
              <a:extLst>
                <a:ext uri="{FF2B5EF4-FFF2-40B4-BE49-F238E27FC236}">
                  <a16:creationId xmlns:a16="http://schemas.microsoft.com/office/drawing/2014/main" id="{BE0E43A0-ECD3-FB96-95DE-69E608CE129E}"/>
                </a:ext>
              </a:extLst>
            </p:cNvPr>
            <p:cNvSpPr/>
            <p:nvPr/>
          </p:nvSpPr>
          <p:spPr>
            <a:xfrm>
              <a:off x="7825816" y="4015432"/>
              <a:ext cx="1789737" cy="31089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Embed operational governance</a:t>
              </a:r>
              <a:endParaRPr lang="en-US" sz="800" dirty="0">
                <a:solidFill>
                  <a:schemeClr val="tx1"/>
                </a:solidFill>
                <a:latin typeface="IBM Plex Sans Cond" panose="020B0506050203000203" pitchFamily="34" charset="77"/>
                <a:ea typeface=""/>
                <a:cs typeface=""/>
              </a:endParaRPr>
            </a:p>
          </p:txBody>
        </p:sp>
        <p:sp>
          <p:nvSpPr>
            <p:cNvPr id="87" name="Rounded Rectangle 86">
              <a:extLst>
                <a:ext uri="{FF2B5EF4-FFF2-40B4-BE49-F238E27FC236}">
                  <a16:creationId xmlns:a16="http://schemas.microsoft.com/office/drawing/2014/main" id="{5565A784-9ACF-D97A-0AAF-C6CA0AF92FBB}"/>
                </a:ext>
              </a:extLst>
            </p:cNvPr>
            <p:cNvSpPr/>
            <p:nvPr/>
          </p:nvSpPr>
          <p:spPr>
            <a:xfrm>
              <a:off x="5594840" y="5440223"/>
              <a:ext cx="1369775" cy="310896"/>
            </a:xfrm>
            <a:prstGeom prst="roundRect">
              <a:avLst/>
            </a:prstGeom>
            <a:solidFill>
              <a:srgbClr val="989FBB"/>
            </a:solidFill>
            <a:ln w="25400" cap="flat" cmpd="sng" algn="ctr">
              <a:noFill/>
              <a:prstDash val="solid"/>
            </a:ln>
            <a:effectLst/>
          </p:spPr>
          <p:txBody>
            <a:bodyPr rtlCol="0" anchor="ctr"/>
            <a:lstStyle/>
            <a:p>
              <a:pPr algn="ctr" defTabSz="986912">
                <a:buClrTx/>
                <a:defRPr/>
              </a:pPr>
              <a:r>
                <a:rPr lang="en-ZA" sz="800" dirty="0">
                  <a:solidFill>
                    <a:schemeClr val="bg1"/>
                  </a:solidFill>
                  <a:latin typeface="IBM Plex Sans Cond" panose="020B0506050203000203" pitchFamily="34" charset="77"/>
                  <a:ea typeface=""/>
                  <a:cs typeface=""/>
                </a:rPr>
                <a:t>Handholding</a:t>
              </a:r>
              <a:endParaRPr lang="en-US" sz="800" dirty="0">
                <a:solidFill>
                  <a:schemeClr val="bg1"/>
                </a:solidFill>
                <a:latin typeface="IBM Plex Sans Cond" panose="020B0506050203000203" pitchFamily="34" charset="77"/>
                <a:ea typeface=""/>
                <a:cs typeface=""/>
              </a:endParaRPr>
            </a:p>
          </p:txBody>
        </p:sp>
        <p:sp>
          <p:nvSpPr>
            <p:cNvPr id="88" name="Rounded Rectangle 87">
              <a:extLst>
                <a:ext uri="{FF2B5EF4-FFF2-40B4-BE49-F238E27FC236}">
                  <a16:creationId xmlns:a16="http://schemas.microsoft.com/office/drawing/2014/main" id="{D337535A-CF4D-3E4C-83BA-70706DC564F7}"/>
                </a:ext>
              </a:extLst>
            </p:cNvPr>
            <p:cNvSpPr/>
            <p:nvPr/>
          </p:nvSpPr>
          <p:spPr>
            <a:xfrm>
              <a:off x="7028240" y="5440223"/>
              <a:ext cx="719626" cy="310896"/>
            </a:xfrm>
            <a:prstGeom prst="roundRect">
              <a:avLst/>
            </a:prstGeom>
            <a:solidFill>
              <a:srgbClr val="989FBB"/>
            </a:solidFill>
            <a:ln w="25400" cap="flat" cmpd="sng" algn="ctr">
              <a:noFill/>
              <a:prstDash val="solid"/>
            </a:ln>
            <a:effectLst/>
          </p:spPr>
          <p:txBody>
            <a:bodyPr rtlCol="0" anchor="ctr"/>
            <a:lstStyle/>
            <a:p>
              <a:pPr algn="ctr" defTabSz="986912">
                <a:buClrTx/>
                <a:defRPr/>
              </a:pPr>
              <a:r>
                <a:rPr lang="en-ZA" sz="800" dirty="0">
                  <a:solidFill>
                    <a:schemeClr val="bg1"/>
                  </a:solidFill>
                  <a:latin typeface="IBM Plex Sans Cond" panose="020B0506050203000203" pitchFamily="34" charset="77"/>
                  <a:ea typeface=""/>
                  <a:cs typeface=""/>
                </a:rPr>
                <a:t>Knowledge transfer</a:t>
              </a:r>
              <a:endParaRPr lang="en-US" sz="800" dirty="0">
                <a:solidFill>
                  <a:schemeClr val="bg1"/>
                </a:solidFill>
                <a:latin typeface="IBM Plex Sans Cond" panose="020B0506050203000203" pitchFamily="34" charset="77"/>
                <a:ea typeface=""/>
                <a:cs typeface=""/>
              </a:endParaRPr>
            </a:p>
          </p:txBody>
        </p:sp>
        <p:sp>
          <p:nvSpPr>
            <p:cNvPr id="89" name="Rounded Rectangle 88">
              <a:extLst>
                <a:ext uri="{FF2B5EF4-FFF2-40B4-BE49-F238E27FC236}">
                  <a16:creationId xmlns:a16="http://schemas.microsoft.com/office/drawing/2014/main" id="{9DD01E6B-D6FB-E074-B80A-70500A51B30D}"/>
                </a:ext>
              </a:extLst>
            </p:cNvPr>
            <p:cNvSpPr/>
            <p:nvPr/>
          </p:nvSpPr>
          <p:spPr>
            <a:xfrm>
              <a:off x="8895927" y="2045827"/>
              <a:ext cx="719626" cy="310896"/>
            </a:xfrm>
            <a:prstGeom prst="roundRect">
              <a:avLst/>
            </a:prstGeom>
            <a:solidFill>
              <a:srgbClr val="F0F0FF"/>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Lessons learned</a:t>
              </a:r>
              <a:endParaRPr lang="en-US" sz="800" dirty="0">
                <a:solidFill>
                  <a:schemeClr val="tx1"/>
                </a:solidFill>
                <a:latin typeface="IBM Plex Sans Cond" panose="020B0506050203000203" pitchFamily="34" charset="77"/>
                <a:ea typeface=""/>
                <a:cs typeface=""/>
              </a:endParaRPr>
            </a:p>
          </p:txBody>
        </p:sp>
        <p:sp>
          <p:nvSpPr>
            <p:cNvPr id="94" name="Rounded Rectangle 93">
              <a:extLst>
                <a:ext uri="{FF2B5EF4-FFF2-40B4-BE49-F238E27FC236}">
                  <a16:creationId xmlns:a16="http://schemas.microsoft.com/office/drawing/2014/main" id="{D03D9949-7796-1FBD-E02D-7CED8F531B35}"/>
                </a:ext>
              </a:extLst>
            </p:cNvPr>
            <p:cNvSpPr/>
            <p:nvPr/>
          </p:nvSpPr>
          <p:spPr>
            <a:xfrm>
              <a:off x="6604802" y="5777476"/>
              <a:ext cx="719626" cy="310896"/>
            </a:xfrm>
            <a:prstGeom prst="roundRect">
              <a:avLst/>
            </a:prstGeom>
            <a:solidFill>
              <a:srgbClr val="989FBB"/>
            </a:solidFill>
            <a:ln w="25400" cap="flat" cmpd="sng" algn="ctr">
              <a:noFill/>
              <a:prstDash val="solid"/>
            </a:ln>
            <a:effectLst/>
          </p:spPr>
          <p:txBody>
            <a:bodyPr rtlCol="0" anchor="ctr"/>
            <a:lstStyle/>
            <a:p>
              <a:pPr algn="ctr" defTabSz="986912">
                <a:buClrTx/>
                <a:defRPr/>
              </a:pPr>
              <a:r>
                <a:rPr lang="en-ZA" sz="800" dirty="0">
                  <a:solidFill>
                    <a:schemeClr val="bg1"/>
                  </a:solidFill>
                  <a:latin typeface="IBM Plex Sans Cond" panose="020B0506050203000203" pitchFamily="34" charset="77"/>
                  <a:ea typeface=""/>
                  <a:cs typeface=""/>
                </a:rPr>
                <a:t>Set up help desk</a:t>
              </a:r>
              <a:endParaRPr lang="en-US" sz="800" dirty="0">
                <a:solidFill>
                  <a:schemeClr val="bg1"/>
                </a:solidFill>
                <a:latin typeface="IBM Plex Sans Cond" panose="020B0506050203000203" pitchFamily="34" charset="77"/>
                <a:ea typeface=""/>
                <a:cs typeface=""/>
              </a:endParaRPr>
            </a:p>
          </p:txBody>
        </p:sp>
      </p:grpSp>
      <p:grpSp>
        <p:nvGrpSpPr>
          <p:cNvPr id="90" name="Group 89">
            <a:extLst>
              <a:ext uri="{FF2B5EF4-FFF2-40B4-BE49-F238E27FC236}">
                <a16:creationId xmlns:a16="http://schemas.microsoft.com/office/drawing/2014/main" id="{ED104208-1EF6-22B3-1DD3-6D5FA80009D8}"/>
              </a:ext>
            </a:extLst>
          </p:cNvPr>
          <p:cNvGrpSpPr/>
          <p:nvPr/>
        </p:nvGrpSpPr>
        <p:grpSpPr>
          <a:xfrm>
            <a:off x="349503" y="7068974"/>
            <a:ext cx="1404175" cy="289634"/>
            <a:chOff x="3413484" y="7220402"/>
            <a:chExt cx="1404175" cy="289634"/>
          </a:xfrm>
        </p:grpSpPr>
        <p:cxnSp>
          <p:nvCxnSpPr>
            <p:cNvPr id="91" name="Straight Connector 90">
              <a:extLst>
                <a:ext uri="{FF2B5EF4-FFF2-40B4-BE49-F238E27FC236}">
                  <a16:creationId xmlns:a16="http://schemas.microsoft.com/office/drawing/2014/main" id="{8F51716E-EE06-5CDD-9672-BEBB7F37F7B2}"/>
                </a:ext>
              </a:extLst>
            </p:cNvPr>
            <p:cNvCxnSpPr/>
            <p:nvPr/>
          </p:nvCxnSpPr>
          <p:spPr>
            <a:xfrm>
              <a:off x="4381404" y="7366352"/>
              <a:ext cx="312623" cy="0"/>
            </a:xfrm>
            <a:prstGeom prst="line">
              <a:avLst/>
            </a:prstGeom>
            <a:ln w="28575">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 name="Rounded Rectangle 91">
              <a:extLst>
                <a:ext uri="{FF2B5EF4-FFF2-40B4-BE49-F238E27FC236}">
                  <a16:creationId xmlns:a16="http://schemas.microsoft.com/office/drawing/2014/main" id="{91275B75-4046-5F9F-B1E3-43EAA12FDC7C}"/>
                </a:ext>
              </a:extLst>
            </p:cNvPr>
            <p:cNvSpPr/>
            <p:nvPr/>
          </p:nvSpPr>
          <p:spPr>
            <a:xfrm>
              <a:off x="3413484" y="7220402"/>
              <a:ext cx="1404175" cy="289634"/>
            </a:xfrm>
            <a:prstGeom prst="round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E15D1F91-907A-E165-549E-D61FE06719E4}"/>
                </a:ext>
              </a:extLst>
            </p:cNvPr>
            <p:cNvSpPr txBox="1"/>
            <p:nvPr/>
          </p:nvSpPr>
          <p:spPr>
            <a:xfrm>
              <a:off x="3468950" y="7247551"/>
              <a:ext cx="848309" cy="230832"/>
            </a:xfrm>
            <a:prstGeom prst="rect">
              <a:avLst/>
            </a:prstGeom>
            <a:noFill/>
          </p:spPr>
          <p:txBody>
            <a:bodyPr wrap="none" rtlCol="0">
              <a:spAutoFit/>
            </a:bodyPr>
            <a:lstStyle/>
            <a:p>
              <a:pPr algn="ctr"/>
              <a:r>
                <a:rPr lang="en-US" sz="900" b="1" dirty="0">
                  <a:solidFill>
                    <a:schemeClr val="tx1"/>
                  </a:solidFill>
                  <a:latin typeface="IBM Plex Sans Cond SmBld" panose="020B0506050203000203" pitchFamily="34" charset="77"/>
                </a:rPr>
                <a:t>Measurement</a:t>
              </a:r>
            </a:p>
          </p:txBody>
        </p:sp>
      </p:grpSp>
      <p:sp>
        <p:nvSpPr>
          <p:cNvPr id="4" name="Round Single Corner of Rectangle 3">
            <a:extLst>
              <a:ext uri="{FF2B5EF4-FFF2-40B4-BE49-F238E27FC236}">
                <a16:creationId xmlns:a16="http://schemas.microsoft.com/office/drawing/2014/main" id="{E268F7E3-8FED-4587-5FA5-CBD199E3E7FD}"/>
              </a:ext>
            </a:extLst>
          </p:cNvPr>
          <p:cNvSpPr/>
          <p:nvPr/>
        </p:nvSpPr>
        <p:spPr>
          <a:xfrm flipV="1">
            <a:off x="-1" y="0"/>
            <a:ext cx="9486902" cy="1513801"/>
          </a:xfrm>
          <a:prstGeom prst="round1Rect">
            <a:avLst>
              <a:gd name="adj" fmla="val 12816"/>
            </a:avLst>
          </a:prstGeom>
          <a:solidFill>
            <a:srgbClr val="F4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Google Shape;71;p2">
            <a:extLst>
              <a:ext uri="{FF2B5EF4-FFF2-40B4-BE49-F238E27FC236}">
                <a16:creationId xmlns:a16="http://schemas.microsoft.com/office/drawing/2014/main" id="{E77299C0-5980-0E24-BFEC-97230B37F16D}"/>
              </a:ext>
            </a:extLst>
          </p:cNvPr>
          <p:cNvSpPr txBox="1">
            <a:spLocks/>
          </p:cNvSpPr>
          <p:nvPr/>
        </p:nvSpPr>
        <p:spPr>
          <a:xfrm>
            <a:off x="341313" y="332163"/>
            <a:ext cx="9145586" cy="58847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700"/>
              <a:buFont typeface="IBM Plex Sans"/>
              <a:buNone/>
              <a:defRPr sz="2400" b="0"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r>
              <a:rPr lang="en-US" b="1" dirty="0">
                <a:solidFill>
                  <a:schemeClr val="tx1"/>
                </a:solidFill>
                <a:latin typeface="IBM Plex Sans SemiBold" panose="020B0503050203000203" pitchFamily="34" charset="0"/>
              </a:rPr>
              <a:t>Change Management Communication Plan </a:t>
            </a:r>
            <a:r>
              <a:rPr lang="en-US" sz="1600" b="1" dirty="0">
                <a:solidFill>
                  <a:schemeClr val="bg2"/>
                </a:solidFill>
                <a:latin typeface="IBM Plex Sans SemiBold" panose="020B0503050203000203" pitchFamily="34" charset="0"/>
              </a:rPr>
              <a:t>//</a:t>
            </a:r>
            <a:r>
              <a:rPr lang="en-US" sz="1600" dirty="0">
                <a:solidFill>
                  <a:schemeClr val="bg2"/>
                </a:solidFill>
                <a:latin typeface="IBM Plex Sans Medium" panose="020B0503050203000203" pitchFamily="34" charset="0"/>
              </a:rPr>
              <a:t> </a:t>
            </a:r>
            <a:r>
              <a:rPr lang="en-US" sz="1600" dirty="0">
                <a:solidFill>
                  <a:schemeClr val="tx1"/>
                </a:solidFill>
                <a:latin typeface="IBM Plex Sans Medium" panose="020B0503050203000203" pitchFamily="34" charset="0"/>
              </a:rPr>
              <a:t>Template example</a:t>
            </a:r>
          </a:p>
        </p:txBody>
      </p:sp>
      <p:sp>
        <p:nvSpPr>
          <p:cNvPr id="8" name="Google Shape;92;g10e47783b7e_0_87">
            <a:extLst>
              <a:ext uri="{FF2B5EF4-FFF2-40B4-BE49-F238E27FC236}">
                <a16:creationId xmlns:a16="http://schemas.microsoft.com/office/drawing/2014/main" id="{BA65D667-4523-AF51-1CA2-44291C976ECF}"/>
              </a:ext>
            </a:extLst>
          </p:cNvPr>
          <p:cNvSpPr txBox="1">
            <a:spLocks noGrp="1"/>
          </p:cNvSpPr>
          <p:nvPr>
            <p:ph type="title"/>
          </p:nvPr>
        </p:nvSpPr>
        <p:spPr>
          <a:xfrm>
            <a:off x="341311" y="812431"/>
            <a:ext cx="6402389" cy="588477"/>
          </a:xfrm>
          <a:prstGeom prst="rect">
            <a:avLst/>
          </a:prstGeom>
          <a:noFill/>
          <a:ln>
            <a:noFill/>
          </a:ln>
        </p:spPr>
        <p:txBody>
          <a:bodyPr spcFirstLastPara="1" wrap="square" lIns="0" tIns="0" rIns="0" bIns="0" anchor="t" anchorCtr="0">
            <a:noAutofit/>
          </a:bodyPr>
          <a:lstStyle/>
          <a:p>
            <a:pPr>
              <a:lnSpc>
                <a:spcPct val="113000"/>
              </a:lnSpc>
            </a:pPr>
            <a:r>
              <a:rPr lang="en-US" sz="900" dirty="0">
                <a:solidFill>
                  <a:srgbClr val="31216B"/>
                </a:solidFill>
                <a:latin typeface="IBM Plex Sans" panose="020B0503050203000203" pitchFamily="34" charset="0"/>
                <a:ea typeface="IBM Plex Mono"/>
                <a:cs typeface="IBM Plex Mono"/>
                <a:sym typeface="IBM Plex Mono"/>
              </a:rPr>
              <a:t>Use the templates on pages six and seven to ensure a smooth and well-communicated change initiative within your organization. Use the existing activities in each key area as a starting point and customize them by adding or removing tasks to fit your specific change management plan. Be sure to adjust the timeline and measurement points as needed.</a:t>
            </a:r>
          </a:p>
        </p:txBody>
      </p:sp>
    </p:spTree>
    <p:extLst>
      <p:ext uri="{BB962C8B-B14F-4D97-AF65-F5344CB8AC3E}">
        <p14:creationId xmlns:p14="http://schemas.microsoft.com/office/powerpoint/2010/main" val="2055276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AF4AA-5D23-5689-4004-1FC7A622469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80F8F54-739A-1B91-8D4F-72CAAFB50EA4}"/>
              </a:ext>
            </a:extLst>
          </p:cNvPr>
          <p:cNvSpPr/>
          <p:nvPr/>
        </p:nvSpPr>
        <p:spPr>
          <a:xfrm>
            <a:off x="6743701" y="6981591"/>
            <a:ext cx="3737394" cy="5133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2" name="Group 1">
            <a:extLst>
              <a:ext uri="{FF2B5EF4-FFF2-40B4-BE49-F238E27FC236}">
                <a16:creationId xmlns:a16="http://schemas.microsoft.com/office/drawing/2014/main" id="{65845F65-5167-C6DC-2DC1-0C5E0AC1E913}"/>
              </a:ext>
            </a:extLst>
          </p:cNvPr>
          <p:cNvGrpSpPr/>
          <p:nvPr/>
        </p:nvGrpSpPr>
        <p:grpSpPr>
          <a:xfrm>
            <a:off x="341313" y="1458058"/>
            <a:ext cx="9990541" cy="5139691"/>
            <a:chOff x="341313" y="1295400"/>
            <a:chExt cx="9486902" cy="4880591"/>
          </a:xfrm>
        </p:grpSpPr>
        <p:graphicFrame>
          <p:nvGraphicFramePr>
            <p:cNvPr id="54" name="Google Shape;52;p3">
              <a:extLst>
                <a:ext uri="{FF2B5EF4-FFF2-40B4-BE49-F238E27FC236}">
                  <a16:creationId xmlns:a16="http://schemas.microsoft.com/office/drawing/2014/main" id="{1207CAFB-C894-ABC0-33B7-6A855B5945AA}"/>
                </a:ext>
              </a:extLst>
            </p:cNvPr>
            <p:cNvGraphicFramePr/>
            <p:nvPr>
              <p:extLst>
                <p:ext uri="{D42A27DB-BD31-4B8C-83A1-F6EECF244321}">
                  <p14:modId xmlns:p14="http://schemas.microsoft.com/office/powerpoint/2010/main" val="506525337"/>
                </p:ext>
              </p:extLst>
            </p:nvPr>
          </p:nvGraphicFramePr>
          <p:xfrm>
            <a:off x="341313" y="1295400"/>
            <a:ext cx="9486902" cy="4880591"/>
          </p:xfrm>
          <a:graphic>
            <a:graphicData uri="http://schemas.openxmlformats.org/drawingml/2006/table">
              <a:tbl>
                <a:tblPr>
                  <a:noFill/>
                </a:tblPr>
                <a:tblGrid>
                  <a:gridCol w="206435">
                    <a:extLst>
                      <a:ext uri="{9D8B030D-6E8A-4147-A177-3AD203B41FA5}">
                        <a16:colId xmlns:a16="http://schemas.microsoft.com/office/drawing/2014/main" val="2986200569"/>
                      </a:ext>
                    </a:extLst>
                  </a:gridCol>
                  <a:gridCol w="981719">
                    <a:extLst>
                      <a:ext uri="{9D8B030D-6E8A-4147-A177-3AD203B41FA5}">
                        <a16:colId xmlns:a16="http://schemas.microsoft.com/office/drawing/2014/main" val="20000"/>
                      </a:ext>
                    </a:extLst>
                  </a:gridCol>
                  <a:gridCol w="978043">
                    <a:extLst>
                      <a:ext uri="{9D8B030D-6E8A-4147-A177-3AD203B41FA5}">
                        <a16:colId xmlns:a16="http://schemas.microsoft.com/office/drawing/2014/main" val="20001"/>
                      </a:ext>
                    </a:extLst>
                  </a:gridCol>
                  <a:gridCol w="978043">
                    <a:extLst>
                      <a:ext uri="{9D8B030D-6E8A-4147-A177-3AD203B41FA5}">
                        <a16:colId xmlns:a16="http://schemas.microsoft.com/office/drawing/2014/main" val="20002"/>
                      </a:ext>
                    </a:extLst>
                  </a:gridCol>
                  <a:gridCol w="978043">
                    <a:extLst>
                      <a:ext uri="{9D8B030D-6E8A-4147-A177-3AD203B41FA5}">
                        <a16:colId xmlns:a16="http://schemas.microsoft.com/office/drawing/2014/main" val="20003"/>
                      </a:ext>
                    </a:extLst>
                  </a:gridCol>
                  <a:gridCol w="978043">
                    <a:extLst>
                      <a:ext uri="{9D8B030D-6E8A-4147-A177-3AD203B41FA5}">
                        <a16:colId xmlns:a16="http://schemas.microsoft.com/office/drawing/2014/main" val="928439351"/>
                      </a:ext>
                    </a:extLst>
                  </a:gridCol>
                  <a:gridCol w="978043">
                    <a:extLst>
                      <a:ext uri="{9D8B030D-6E8A-4147-A177-3AD203B41FA5}">
                        <a16:colId xmlns:a16="http://schemas.microsoft.com/office/drawing/2014/main" val="2384048996"/>
                      </a:ext>
                    </a:extLst>
                  </a:gridCol>
                  <a:gridCol w="978043">
                    <a:extLst>
                      <a:ext uri="{9D8B030D-6E8A-4147-A177-3AD203B41FA5}">
                        <a16:colId xmlns:a16="http://schemas.microsoft.com/office/drawing/2014/main" val="261543145"/>
                      </a:ext>
                    </a:extLst>
                  </a:gridCol>
                  <a:gridCol w="978043">
                    <a:extLst>
                      <a:ext uri="{9D8B030D-6E8A-4147-A177-3AD203B41FA5}">
                        <a16:colId xmlns:a16="http://schemas.microsoft.com/office/drawing/2014/main" val="2690348161"/>
                      </a:ext>
                    </a:extLst>
                  </a:gridCol>
                  <a:gridCol w="978043">
                    <a:extLst>
                      <a:ext uri="{9D8B030D-6E8A-4147-A177-3AD203B41FA5}">
                        <a16:colId xmlns:a16="http://schemas.microsoft.com/office/drawing/2014/main" val="393801059"/>
                      </a:ext>
                    </a:extLst>
                  </a:gridCol>
                  <a:gridCol w="978043">
                    <a:extLst>
                      <a:ext uri="{9D8B030D-6E8A-4147-A177-3AD203B41FA5}">
                        <a16:colId xmlns:a16="http://schemas.microsoft.com/office/drawing/2014/main" val="3785788520"/>
                      </a:ext>
                    </a:extLst>
                  </a:gridCol>
                </a:tblGrid>
                <a:tr h="350946">
                  <a:tc>
                    <a:txBody>
                      <a:bodyPr/>
                      <a:lstStyle/>
                      <a:p>
                        <a:pPr marL="0" marR="0" lvl="0" indent="0" algn="l" rtl="0">
                          <a:lnSpc>
                            <a:spcPct val="114000"/>
                          </a:lnSpc>
                          <a:spcBef>
                            <a:spcPts val="0"/>
                          </a:spcBef>
                          <a:spcAft>
                            <a:spcPts val="0"/>
                          </a:spcAft>
                          <a:buClr>
                            <a:schemeClr val="dk2"/>
                          </a:buClr>
                          <a:buSzPts val="1100"/>
                          <a:buFont typeface="IBM Plex Sans"/>
                          <a:buNone/>
                        </a:pPr>
                        <a:endParaRPr sz="1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rtl="0">
                          <a:lnSpc>
                            <a:spcPct val="114000"/>
                          </a:lnSpc>
                          <a:spcBef>
                            <a:spcPts val="0"/>
                          </a:spcBef>
                          <a:spcAft>
                            <a:spcPts val="0"/>
                          </a:spcAft>
                          <a:buClr>
                            <a:schemeClr val="dk2"/>
                          </a:buClr>
                          <a:buSzPts val="1100"/>
                          <a:buFont typeface="IBM Plex Sans"/>
                          <a:buNone/>
                        </a:pPr>
                        <a:endParaRPr sz="1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12700" cap="flat" cmpd="sng" algn="ctr">
                        <a:no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4">
                    <a:txBody>
                      <a:bodyPr/>
                      <a:lstStyle/>
                      <a:p>
                        <a:pPr marL="0" marR="0" lvl="0" indent="0" algn="ctr" rtl="0">
                          <a:lnSpc>
                            <a:spcPct val="114000"/>
                          </a:lnSpc>
                          <a:spcBef>
                            <a:spcPts val="0"/>
                          </a:spcBef>
                          <a:spcAft>
                            <a:spcPts val="0"/>
                          </a:spcAft>
                          <a:buClr>
                            <a:schemeClr val="dk2"/>
                          </a:buClr>
                          <a:buSzPts val="1100"/>
                          <a:buFont typeface="IBM Plex Sans"/>
                          <a:buNone/>
                        </a:pPr>
                        <a:r>
                          <a:rPr lang="en-US" sz="13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rPr>
                          <a:t>2024</a:t>
                        </a:r>
                        <a:endParaRPr sz="13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rtl="0">
                          <a:lnSpc>
                            <a:spcPct val="114000"/>
                          </a:lnSpc>
                          <a:spcBef>
                            <a:spcPts val="0"/>
                          </a:spcBef>
                          <a:spcAft>
                            <a:spcPts val="0"/>
                          </a:spcAft>
                          <a:buClr>
                            <a:schemeClr val="dk2"/>
                          </a:buClr>
                          <a:buSzPts val="1100"/>
                          <a:buFont typeface="IBM Plex Sans"/>
                          <a:buNone/>
                        </a:pPr>
                        <a:endParaRPr lang="en-US" sz="12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2025</a:t>
                        </a:r>
                      </a:p>
                    </a:txBody>
                    <a:tcPr marL="84458" marR="84458" marT="43124" marB="43124">
                      <a:lnL w="9525" cap="flat" cmpd="sng" algn="ctr">
                        <a:solidFill>
                          <a:srgbClr val="CACFE6"/>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47894"/>
                    </a:ext>
                  </a:extLst>
                </a:tr>
                <a:tr h="350946">
                  <a:tc>
                    <a:txBody>
                      <a:bodyPr/>
                      <a:lstStyle/>
                      <a:p>
                        <a:pPr marL="0" marR="0" lvl="0" indent="0" algn="l" rtl="0">
                          <a:lnSpc>
                            <a:spcPct val="114000"/>
                          </a:lnSpc>
                          <a:spcBef>
                            <a:spcPts val="0"/>
                          </a:spcBef>
                          <a:spcAft>
                            <a:spcPts val="0"/>
                          </a:spcAft>
                          <a:buClr>
                            <a:schemeClr val="dk2"/>
                          </a:buClr>
                          <a:buSzPts val="1100"/>
                          <a:buFont typeface="IBM Plex Sans"/>
                          <a:buNone/>
                        </a:pPr>
                        <a:endParaRPr sz="1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rtl="0">
                          <a:lnSpc>
                            <a:spcPct val="114000"/>
                          </a:lnSpc>
                          <a:spcBef>
                            <a:spcPts val="0"/>
                          </a:spcBef>
                          <a:spcAft>
                            <a:spcPts val="0"/>
                          </a:spcAft>
                          <a:buClr>
                            <a:schemeClr val="dk2"/>
                          </a:buClr>
                          <a:buSzPts val="1100"/>
                          <a:buFont typeface="IBM Plex Sans"/>
                          <a:buNone/>
                        </a:pPr>
                        <a:endParaRPr sz="1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12700" cap="flat" cmpd="sng" algn="ctr">
                        <a:no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rtl="0">
                          <a:lnSpc>
                            <a:spcPct val="114000"/>
                          </a:lnSpc>
                          <a:spcBef>
                            <a:spcPts val="0"/>
                          </a:spcBef>
                          <a:spcAft>
                            <a:spcPts val="0"/>
                          </a:spcAft>
                          <a:buClr>
                            <a:schemeClr val="dk2"/>
                          </a:buClr>
                          <a:buSzPts val="1100"/>
                          <a:buFont typeface="IBM Plex Sans"/>
                          <a:buNone/>
                        </a:pPr>
                        <a:r>
                          <a:rPr lang="en-US" sz="13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rPr>
                          <a:t>Sept</a:t>
                        </a:r>
                        <a:endParaRPr sz="13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rtl="0">
                          <a:lnSpc>
                            <a:spcPct val="114000"/>
                          </a:lnSpc>
                          <a:spcBef>
                            <a:spcPts val="0"/>
                          </a:spcBef>
                          <a:spcAft>
                            <a:spcPts val="0"/>
                          </a:spcAft>
                          <a:buClr>
                            <a:schemeClr val="dk2"/>
                          </a:buClr>
                          <a:buSzPts val="1100"/>
                          <a:buFont typeface="IBM Plex Sans"/>
                          <a:buNone/>
                        </a:pPr>
                        <a:r>
                          <a:rPr lang="en-US" sz="13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rPr>
                          <a:t>Oct</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Nov</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Dec</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Jan</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Feb</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Mar</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Apr</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May</a:t>
                        </a:r>
                      </a:p>
                    </a:txBody>
                    <a:tcPr marL="84458" marR="84458" marT="43124" marB="43124">
                      <a:lnL w="9525" cap="flat" cmpd="sng" algn="ctr">
                        <a:solidFill>
                          <a:srgbClr val="CACFE6"/>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995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tx1"/>
                            </a:solidFill>
                            <a:latin typeface="IBM Plex Mono Medium" panose="020B0509050203000203" pitchFamily="49" charset="77"/>
                            <a:ea typeface="+mn-ea"/>
                            <a:cs typeface="+mn-cs"/>
                            <a:sym typeface="IBM Plex Sans Condensed"/>
                          </a:rPr>
                          <a:t>1</a:t>
                        </a:r>
                        <a:endParaRPr sz="1100" b="0" i="0" u="none" strike="noStrike" cap="none" dirty="0">
                          <a:solidFill>
                            <a:schemeClr val="tx1"/>
                          </a:solidFill>
                          <a:latin typeface="IBM Plex Mono Medium" panose="020B0509050203000203" pitchFamily="49" charset="77"/>
                          <a:ea typeface="+mn-ea"/>
                          <a:cs typeface="+mn-cs"/>
                          <a:sym typeface="IBM Plex Sans Condensed"/>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tx1"/>
                            </a:solidFill>
                            <a:latin typeface="IBM Plex Sans Cond Medm" panose="020B0506050203000203" pitchFamily="34" charset="77"/>
                            <a:ea typeface="+mn-ea"/>
                            <a:cs typeface="+mn-cs"/>
                            <a:sym typeface="Arial"/>
                          </a:rPr>
                          <a:t>Change approach and impact</a:t>
                        </a: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12700"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1199262">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tx1"/>
                            </a:solidFill>
                            <a:latin typeface="IBM Plex Mono Medium" panose="020B0509050203000203" pitchFamily="49" charset="77"/>
                          </a:rPr>
                          <a:t>2</a:t>
                        </a: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tx1"/>
                            </a:solidFill>
                            <a:latin typeface="IBM Plex Sans Cond Medm" panose="020B0506050203000203" pitchFamily="34" charset="77"/>
                            <a:ea typeface="+mn-ea"/>
                            <a:cs typeface="+mn-cs"/>
                            <a:sym typeface="Arial"/>
                          </a:rPr>
                          <a:t>Leadership engagement and sponsorship</a:t>
                        </a: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826998">
                  <a:tc>
                    <a:txBody>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tx1"/>
                            </a:solidFill>
                            <a:latin typeface="IBM Plex Mono Medium" panose="020B0509050203000203" pitchFamily="49" charset="77"/>
                          </a:rPr>
                          <a:t>3</a:t>
                        </a:r>
                        <a:endParaRPr sz="1100" b="0" i="0" u="none" strike="noStrike" cap="none" dirty="0">
                          <a:solidFill>
                            <a:schemeClr val="tx1"/>
                          </a:solidFill>
                          <a:latin typeface="IBM Plex Mono Medium" panose="020B0509050203000203" pitchFamily="49" charset="77"/>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b="0" i="0" dirty="0">
                            <a:latin typeface="IBM Plex Sans Cond Medm" panose="020B0506050203000203" pitchFamily="34" charset="77"/>
                          </a:rPr>
                          <a:t>Training</a:t>
                        </a:r>
                        <a:endParaRPr lang="en-US" sz="1100" b="0" i="0" u="none" strike="noStrike" cap="none" dirty="0">
                          <a:solidFill>
                            <a:schemeClr val="tx1"/>
                          </a:solidFill>
                          <a:latin typeface="IBM Plex Sans Cond Medm" panose="020B0506050203000203" pitchFamily="34" charset="77"/>
                        </a:endParaRP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mn-ea"/>
                          <a:cs typeface="+mn-cs"/>
                          <a:sym typeface="Arial"/>
                        </a:endParaRPr>
                      </a:p>
                    </a:txBody>
                    <a:tcPr marL="84458" marR="84458" marT="43124" marB="43124"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854747">
                  <a:tc>
                    <a:txBody>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tx1"/>
                            </a:solidFill>
                            <a:latin typeface="IBM Plex Mono Medium" panose="020B0509050203000203" pitchFamily="49" charset="77"/>
                          </a:rPr>
                          <a:t>4</a:t>
                        </a:r>
                        <a:endParaRPr sz="1100" b="0" i="0" u="none" strike="noStrike" cap="none" dirty="0">
                          <a:solidFill>
                            <a:schemeClr val="tx1"/>
                          </a:solidFill>
                          <a:latin typeface="IBM Plex Mono Medium" panose="020B0509050203000203" pitchFamily="49" charset="77"/>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tx1"/>
                            </a:solidFill>
                            <a:latin typeface="IBM Plex Sans Cond Medm" panose="020B0506050203000203" pitchFamily="34" charset="77"/>
                            <a:ea typeface="+mn-ea"/>
                            <a:cs typeface="+mn-cs"/>
                            <a:sym typeface="Arial"/>
                          </a:rPr>
                          <a:t>General communica-tion</a:t>
                        </a:r>
                        <a:endParaRPr lang="en-US" sz="1100" b="0" i="0" u="none" strike="noStrike" cap="none" dirty="0">
                          <a:solidFill>
                            <a:schemeClr val="tx1"/>
                          </a:solidFill>
                          <a:latin typeface="IBM Plex Sans Cond Medm" panose="020B0506050203000203" pitchFamily="34" charset="77"/>
                        </a:endParaRP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Sans" panose="020B0503050203000203" pitchFamily="34" charset="0"/>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ea typeface="+mn-ea"/>
                          <a:cs typeface="+mn-cs"/>
                          <a:sym typeface="Arial"/>
                        </a:endParaRPr>
                      </a:p>
                    </a:txBody>
                    <a:tcPr marL="84458" marR="84458" marT="43124" marB="43124"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796837">
                  <a:tc>
                    <a:txBody>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tx1"/>
                            </a:solidFill>
                            <a:latin typeface="IBM Plex Mono Medium" panose="020B0509050203000203" pitchFamily="49" charset="77"/>
                          </a:rPr>
                          <a:t>5</a:t>
                        </a:r>
                        <a:endParaRPr sz="1100" b="0" i="0" u="none" strike="noStrike" cap="none" dirty="0">
                          <a:solidFill>
                            <a:schemeClr val="tx1"/>
                          </a:solidFill>
                          <a:latin typeface="IBM Plex Mono Medium" panose="020B0509050203000203" pitchFamily="49" charset="77"/>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tx1"/>
                            </a:solidFill>
                            <a:latin typeface="IBM Plex Sans Cond Medm" panose="020B0506050203000203" pitchFamily="34" charset="77"/>
                          </a:rPr>
                          <a:t>Support</a:t>
                        </a: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Sans" panose="020B0503050203000203" pitchFamily="34" charset="0"/>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55" name="Straight Connector 54">
              <a:extLst>
                <a:ext uri="{FF2B5EF4-FFF2-40B4-BE49-F238E27FC236}">
                  <a16:creationId xmlns:a16="http://schemas.microsoft.com/office/drawing/2014/main" id="{3B16633C-FD08-FC97-E6B3-79980185275C}"/>
                </a:ext>
              </a:extLst>
            </p:cNvPr>
            <p:cNvCxnSpPr>
              <a:cxnSpLocks/>
            </p:cNvCxnSpPr>
            <p:nvPr/>
          </p:nvCxnSpPr>
          <p:spPr>
            <a:xfrm>
              <a:off x="5777495" y="3909073"/>
              <a:ext cx="0" cy="674285"/>
            </a:xfrm>
            <a:prstGeom prst="line">
              <a:avLst/>
            </a:prstGeom>
            <a:noFill/>
            <a:ln w="28575" cap="flat" cmpd="sng" algn="ctr">
              <a:solidFill>
                <a:schemeClr val="bg2"/>
              </a:solidFill>
              <a:prstDash val="solid"/>
              <a:headEnd type="oval" w="med" len="med"/>
              <a:tailEnd type="oval" w="med" len="med"/>
            </a:ln>
            <a:effectLst/>
          </p:spPr>
        </p:cxnSp>
        <p:cxnSp>
          <p:nvCxnSpPr>
            <p:cNvPr id="56" name="Straight Connector 55">
              <a:extLst>
                <a:ext uri="{FF2B5EF4-FFF2-40B4-BE49-F238E27FC236}">
                  <a16:creationId xmlns:a16="http://schemas.microsoft.com/office/drawing/2014/main" id="{E0A5B70F-EFA5-DAD4-663A-A49A013F711C}"/>
                </a:ext>
              </a:extLst>
            </p:cNvPr>
            <p:cNvCxnSpPr>
              <a:cxnSpLocks/>
            </p:cNvCxnSpPr>
            <p:nvPr/>
          </p:nvCxnSpPr>
          <p:spPr>
            <a:xfrm>
              <a:off x="3391741" y="1838670"/>
              <a:ext cx="0" cy="4337320"/>
            </a:xfrm>
            <a:prstGeom prst="line">
              <a:avLst/>
            </a:prstGeom>
            <a:noFill/>
            <a:ln w="28575" cap="flat" cmpd="sng" algn="ctr">
              <a:solidFill>
                <a:schemeClr val="bg2"/>
              </a:solidFill>
              <a:prstDash val="solid"/>
              <a:headEnd type="oval" w="med" len="med"/>
              <a:tailEnd type="oval" w="med" len="med"/>
            </a:ln>
            <a:effectLst/>
          </p:spPr>
        </p:cxnSp>
        <p:cxnSp>
          <p:nvCxnSpPr>
            <p:cNvPr id="57" name="Straight Connector 56">
              <a:extLst>
                <a:ext uri="{FF2B5EF4-FFF2-40B4-BE49-F238E27FC236}">
                  <a16:creationId xmlns:a16="http://schemas.microsoft.com/office/drawing/2014/main" id="{1D1C8E39-6290-C2B9-1B92-A67BD89BEFA1}"/>
                </a:ext>
              </a:extLst>
            </p:cNvPr>
            <p:cNvCxnSpPr>
              <a:cxnSpLocks/>
            </p:cNvCxnSpPr>
            <p:nvPr/>
          </p:nvCxnSpPr>
          <p:spPr>
            <a:xfrm>
              <a:off x="9655381" y="1838670"/>
              <a:ext cx="0" cy="4337320"/>
            </a:xfrm>
            <a:prstGeom prst="line">
              <a:avLst/>
            </a:prstGeom>
            <a:noFill/>
            <a:ln w="28575" cap="flat" cmpd="sng" algn="ctr">
              <a:solidFill>
                <a:schemeClr val="bg2"/>
              </a:solidFill>
              <a:prstDash val="solid"/>
              <a:headEnd type="oval" w="med" len="med"/>
              <a:tailEnd type="oval" w="med" len="med"/>
            </a:ln>
            <a:effectLst/>
          </p:spPr>
        </p:cxnSp>
        <p:cxnSp>
          <p:nvCxnSpPr>
            <p:cNvPr id="58" name="Straight Connector 57">
              <a:extLst>
                <a:ext uri="{FF2B5EF4-FFF2-40B4-BE49-F238E27FC236}">
                  <a16:creationId xmlns:a16="http://schemas.microsoft.com/office/drawing/2014/main" id="{1255E3F1-4D73-6082-27B1-732173C93973}"/>
                </a:ext>
              </a:extLst>
            </p:cNvPr>
            <p:cNvCxnSpPr>
              <a:cxnSpLocks/>
            </p:cNvCxnSpPr>
            <p:nvPr/>
          </p:nvCxnSpPr>
          <p:spPr>
            <a:xfrm>
              <a:off x="7785992" y="1838670"/>
              <a:ext cx="0" cy="4337320"/>
            </a:xfrm>
            <a:prstGeom prst="line">
              <a:avLst/>
            </a:prstGeom>
            <a:noFill/>
            <a:ln w="28575" cap="flat" cmpd="sng" algn="ctr">
              <a:solidFill>
                <a:schemeClr val="bg2"/>
              </a:solidFill>
              <a:prstDash val="solid"/>
              <a:headEnd type="oval" w="med" len="med"/>
              <a:tailEnd type="oval" w="med" len="med"/>
            </a:ln>
            <a:effectLst/>
          </p:spPr>
        </p:cxnSp>
        <p:cxnSp>
          <p:nvCxnSpPr>
            <p:cNvPr id="59" name="Straight Connector 58">
              <a:extLst>
                <a:ext uri="{FF2B5EF4-FFF2-40B4-BE49-F238E27FC236}">
                  <a16:creationId xmlns:a16="http://schemas.microsoft.com/office/drawing/2014/main" id="{1208F39C-4CC2-0794-7C8C-8415FD200943}"/>
                </a:ext>
              </a:extLst>
            </p:cNvPr>
            <p:cNvCxnSpPr>
              <a:cxnSpLocks/>
            </p:cNvCxnSpPr>
            <p:nvPr/>
          </p:nvCxnSpPr>
          <p:spPr>
            <a:xfrm>
              <a:off x="1691430" y="1841033"/>
              <a:ext cx="0" cy="4308206"/>
            </a:xfrm>
            <a:prstGeom prst="line">
              <a:avLst/>
            </a:prstGeom>
            <a:noFill/>
            <a:ln w="19050" cap="flat" cmpd="sng" algn="ctr">
              <a:solidFill>
                <a:schemeClr val="accent6"/>
              </a:solidFill>
              <a:prstDash val="dash"/>
              <a:headEnd type="oval"/>
            </a:ln>
            <a:effectLst/>
          </p:spPr>
        </p:cxnSp>
        <p:sp>
          <p:nvSpPr>
            <p:cNvPr id="60" name="Rounded Rectangle 59">
              <a:extLst>
                <a:ext uri="{FF2B5EF4-FFF2-40B4-BE49-F238E27FC236}">
                  <a16:creationId xmlns:a16="http://schemas.microsoft.com/office/drawing/2014/main" id="{18515FBA-8C03-2BEB-E723-F8F9D67C2919}"/>
                </a:ext>
              </a:extLst>
            </p:cNvPr>
            <p:cNvSpPr/>
            <p:nvPr/>
          </p:nvSpPr>
          <p:spPr>
            <a:xfrm>
              <a:off x="1500517" y="2045828"/>
              <a:ext cx="693491" cy="584324"/>
            </a:xfrm>
            <a:prstGeom prst="roundRect">
              <a:avLst/>
            </a:prstGeom>
            <a:solidFill>
              <a:srgbClr val="F0F0FF"/>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Confirm strategy/</a:t>
              </a:r>
            </a:p>
            <a:p>
              <a:pPr algn="ctr" defTabSz="986912">
                <a:buClrTx/>
                <a:defRPr/>
              </a:pPr>
              <a:r>
                <a:rPr lang="en-ZA" sz="800" dirty="0">
                  <a:solidFill>
                    <a:schemeClr val="tx1"/>
                  </a:solidFill>
                  <a:latin typeface="IBM Plex Sans Cond" panose="020B0506050203000203" pitchFamily="34" charset="77"/>
                  <a:ea typeface="+mn-ea"/>
                  <a:cs typeface="+mn-cs"/>
                </a:rPr>
                <a:t>comms</a:t>
              </a:r>
              <a:r>
                <a:rPr lang="en-ZA" sz="800" dirty="0">
                  <a:solidFill>
                    <a:schemeClr val="tx1"/>
                  </a:solidFill>
                  <a:latin typeface="IBM Plex Sans Cond" panose="020B0506050203000203" pitchFamily="34" charset="77"/>
                  <a:ea typeface=""/>
                  <a:cs typeface=""/>
                </a:rPr>
                <a:t> plan</a:t>
              </a:r>
              <a:endParaRPr lang="en-US" sz="800" dirty="0">
                <a:solidFill>
                  <a:schemeClr val="tx1"/>
                </a:solidFill>
                <a:latin typeface="IBM Plex Sans Cond" panose="020B0506050203000203" pitchFamily="34" charset="77"/>
                <a:ea typeface=""/>
                <a:cs typeface=""/>
              </a:endParaRPr>
            </a:p>
          </p:txBody>
        </p:sp>
        <p:sp>
          <p:nvSpPr>
            <p:cNvPr id="61" name="Rounded Rectangle 60">
              <a:extLst>
                <a:ext uri="{FF2B5EF4-FFF2-40B4-BE49-F238E27FC236}">
                  <a16:creationId xmlns:a16="http://schemas.microsoft.com/office/drawing/2014/main" id="{D0308D1A-588B-8062-9B97-1C7816D68F25}"/>
                </a:ext>
              </a:extLst>
            </p:cNvPr>
            <p:cNvSpPr/>
            <p:nvPr/>
          </p:nvSpPr>
          <p:spPr>
            <a:xfrm>
              <a:off x="2240719" y="2045828"/>
              <a:ext cx="693491" cy="584324"/>
            </a:xfrm>
            <a:prstGeom prst="roundRect">
              <a:avLst/>
            </a:prstGeom>
            <a:solidFill>
              <a:srgbClr val="F0F0FF"/>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Confirm role impact and KPI</a:t>
              </a:r>
              <a:endParaRPr lang="en-US" sz="800" dirty="0">
                <a:solidFill>
                  <a:schemeClr val="tx1"/>
                </a:solidFill>
                <a:latin typeface="IBM Plex Sans Cond" panose="020B0506050203000203" pitchFamily="34" charset="77"/>
                <a:ea typeface=""/>
                <a:cs typeface=""/>
              </a:endParaRPr>
            </a:p>
          </p:txBody>
        </p:sp>
        <p:sp>
          <p:nvSpPr>
            <p:cNvPr id="62" name="Rounded Rectangle 61">
              <a:extLst>
                <a:ext uri="{FF2B5EF4-FFF2-40B4-BE49-F238E27FC236}">
                  <a16:creationId xmlns:a16="http://schemas.microsoft.com/office/drawing/2014/main" id="{D991BF26-D03A-D703-7B99-64A07B5DA1CE}"/>
                </a:ext>
              </a:extLst>
            </p:cNvPr>
            <p:cNvSpPr/>
            <p:nvPr/>
          </p:nvSpPr>
          <p:spPr>
            <a:xfrm>
              <a:off x="4240283" y="2045827"/>
              <a:ext cx="1279363" cy="584324"/>
            </a:xfrm>
            <a:prstGeom prst="roundRect">
              <a:avLst/>
            </a:prstGeom>
            <a:solidFill>
              <a:srgbClr val="F0F0FF"/>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Development of role-based test cases</a:t>
              </a:r>
              <a:endParaRPr lang="en-US" sz="800" dirty="0">
                <a:solidFill>
                  <a:schemeClr val="tx1"/>
                </a:solidFill>
                <a:latin typeface="IBM Plex Sans Cond" panose="020B0506050203000203" pitchFamily="34" charset="77"/>
                <a:ea typeface=""/>
                <a:cs typeface=""/>
              </a:endParaRPr>
            </a:p>
          </p:txBody>
        </p:sp>
        <p:sp>
          <p:nvSpPr>
            <p:cNvPr id="63" name="Rounded Rectangle 62">
              <a:extLst>
                <a:ext uri="{FF2B5EF4-FFF2-40B4-BE49-F238E27FC236}">
                  <a16:creationId xmlns:a16="http://schemas.microsoft.com/office/drawing/2014/main" id="{8700CBC1-5EEB-2D72-2735-52486944C2AD}"/>
                </a:ext>
              </a:extLst>
            </p:cNvPr>
            <p:cNvSpPr/>
            <p:nvPr/>
          </p:nvSpPr>
          <p:spPr>
            <a:xfrm>
              <a:off x="2980922" y="2045828"/>
              <a:ext cx="604518" cy="584324"/>
            </a:xfrm>
            <a:prstGeom prst="roundRect">
              <a:avLst/>
            </a:prstGeom>
            <a:solidFill>
              <a:srgbClr val="F0F0FF"/>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Incorp-orate into KPI</a:t>
              </a:r>
              <a:endParaRPr lang="en-US" sz="800" dirty="0">
                <a:solidFill>
                  <a:schemeClr val="tx1"/>
                </a:solidFill>
                <a:latin typeface="IBM Plex Sans Cond" panose="020B0506050203000203" pitchFamily="34" charset="77"/>
                <a:ea typeface=""/>
                <a:cs typeface=""/>
              </a:endParaRPr>
            </a:p>
          </p:txBody>
        </p:sp>
        <p:sp>
          <p:nvSpPr>
            <p:cNvPr id="64" name="Rounded Rectangle 63">
              <a:extLst>
                <a:ext uri="{FF2B5EF4-FFF2-40B4-BE49-F238E27FC236}">
                  <a16:creationId xmlns:a16="http://schemas.microsoft.com/office/drawing/2014/main" id="{C3711D76-B9EC-D992-3DF1-C9CF4E98FB09}"/>
                </a:ext>
              </a:extLst>
            </p:cNvPr>
            <p:cNvSpPr/>
            <p:nvPr/>
          </p:nvSpPr>
          <p:spPr>
            <a:xfrm>
              <a:off x="1500517" y="4693904"/>
              <a:ext cx="679457" cy="310896"/>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Launch comms</a:t>
              </a:r>
              <a:endParaRPr lang="en-US" sz="800" dirty="0">
                <a:solidFill>
                  <a:schemeClr val="tx1"/>
                </a:solidFill>
                <a:latin typeface="IBM Plex Sans Cond" panose="020B0506050203000203" pitchFamily="34" charset="77"/>
                <a:ea typeface=""/>
                <a:cs typeface=""/>
              </a:endParaRPr>
            </a:p>
          </p:txBody>
        </p:sp>
        <p:sp>
          <p:nvSpPr>
            <p:cNvPr id="65" name="Rounded Rectangle 64">
              <a:extLst>
                <a:ext uri="{FF2B5EF4-FFF2-40B4-BE49-F238E27FC236}">
                  <a16:creationId xmlns:a16="http://schemas.microsoft.com/office/drawing/2014/main" id="{4384A790-E392-1654-E5C8-245A8C77EEE3}"/>
                </a:ext>
              </a:extLst>
            </p:cNvPr>
            <p:cNvSpPr/>
            <p:nvPr/>
          </p:nvSpPr>
          <p:spPr>
            <a:xfrm>
              <a:off x="2226685" y="4693904"/>
              <a:ext cx="693491" cy="310896"/>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Case for change</a:t>
              </a:r>
              <a:endParaRPr lang="en-US" sz="800" dirty="0">
                <a:solidFill>
                  <a:schemeClr val="tx1"/>
                </a:solidFill>
                <a:latin typeface="IBM Plex Sans Cond" panose="020B0506050203000203" pitchFamily="34" charset="77"/>
                <a:ea typeface=""/>
                <a:cs typeface=""/>
              </a:endParaRPr>
            </a:p>
          </p:txBody>
        </p:sp>
        <p:sp>
          <p:nvSpPr>
            <p:cNvPr id="66" name="Rounded Rectangle 65">
              <a:extLst>
                <a:ext uri="{FF2B5EF4-FFF2-40B4-BE49-F238E27FC236}">
                  <a16:creationId xmlns:a16="http://schemas.microsoft.com/office/drawing/2014/main" id="{30C961BD-842C-3AC4-171A-400A173F0439}"/>
                </a:ext>
              </a:extLst>
            </p:cNvPr>
            <p:cNvSpPr/>
            <p:nvPr/>
          </p:nvSpPr>
          <p:spPr>
            <a:xfrm>
              <a:off x="2226685" y="5053066"/>
              <a:ext cx="693491" cy="310896"/>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US" sz="800" dirty="0">
                  <a:solidFill>
                    <a:schemeClr val="tx1"/>
                  </a:solidFill>
                  <a:latin typeface="IBM Plex Sans Cond" panose="020B0506050203000203" pitchFamily="34" charset="77"/>
                  <a:ea typeface=""/>
                  <a:cs typeface=""/>
                </a:rPr>
                <a:t>Quick win</a:t>
              </a:r>
            </a:p>
          </p:txBody>
        </p:sp>
        <p:sp>
          <p:nvSpPr>
            <p:cNvPr id="67" name="Rounded Rectangle 66">
              <a:extLst>
                <a:ext uri="{FF2B5EF4-FFF2-40B4-BE49-F238E27FC236}">
                  <a16:creationId xmlns:a16="http://schemas.microsoft.com/office/drawing/2014/main" id="{815CE2C2-343E-3DCC-4C61-B21D5ED1B29E}"/>
                </a:ext>
              </a:extLst>
            </p:cNvPr>
            <p:cNvSpPr/>
            <p:nvPr/>
          </p:nvSpPr>
          <p:spPr>
            <a:xfrm>
              <a:off x="2972839" y="5053066"/>
              <a:ext cx="2705908" cy="310896"/>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User acceptance training (UAT) communication</a:t>
              </a:r>
              <a:endParaRPr lang="en-US" sz="800" dirty="0">
                <a:solidFill>
                  <a:schemeClr val="tx1"/>
                </a:solidFill>
                <a:latin typeface="IBM Plex Sans Cond" panose="020B0506050203000203" pitchFamily="34" charset="77"/>
                <a:ea typeface=""/>
                <a:cs typeface=""/>
              </a:endParaRPr>
            </a:p>
          </p:txBody>
        </p:sp>
        <p:sp>
          <p:nvSpPr>
            <p:cNvPr id="68" name="Rounded Rectangle 67">
              <a:extLst>
                <a:ext uri="{FF2B5EF4-FFF2-40B4-BE49-F238E27FC236}">
                  <a16:creationId xmlns:a16="http://schemas.microsoft.com/office/drawing/2014/main" id="{69D4AF87-2AFB-4CAD-06CE-68A046DB147A}"/>
                </a:ext>
              </a:extLst>
            </p:cNvPr>
            <p:cNvSpPr/>
            <p:nvPr/>
          </p:nvSpPr>
          <p:spPr>
            <a:xfrm>
              <a:off x="4694026" y="4693903"/>
              <a:ext cx="1398160" cy="310896"/>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Sharing success</a:t>
              </a:r>
              <a:endParaRPr lang="en-US" sz="800" dirty="0">
                <a:solidFill>
                  <a:schemeClr val="tx1"/>
                </a:solidFill>
                <a:latin typeface="IBM Plex Sans Cond" panose="020B0506050203000203" pitchFamily="34" charset="77"/>
                <a:ea typeface=""/>
                <a:cs typeface=""/>
              </a:endParaRPr>
            </a:p>
          </p:txBody>
        </p:sp>
        <p:sp>
          <p:nvSpPr>
            <p:cNvPr id="69" name="Rounded Rectangle 68">
              <a:extLst>
                <a:ext uri="{FF2B5EF4-FFF2-40B4-BE49-F238E27FC236}">
                  <a16:creationId xmlns:a16="http://schemas.microsoft.com/office/drawing/2014/main" id="{FE083058-2F34-C986-0F15-C87BD2E7628A}"/>
                </a:ext>
              </a:extLst>
            </p:cNvPr>
            <p:cNvSpPr/>
            <p:nvPr/>
          </p:nvSpPr>
          <p:spPr>
            <a:xfrm>
              <a:off x="3131377" y="4693904"/>
              <a:ext cx="693491" cy="310896"/>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Role/KPI impact</a:t>
              </a:r>
              <a:endParaRPr lang="en-US" sz="800" dirty="0">
                <a:solidFill>
                  <a:schemeClr val="tx1"/>
                </a:solidFill>
                <a:latin typeface="IBM Plex Sans Cond" panose="020B0506050203000203" pitchFamily="34" charset="77"/>
                <a:ea typeface=""/>
                <a:cs typeface=""/>
              </a:endParaRPr>
            </a:p>
          </p:txBody>
        </p:sp>
        <p:sp>
          <p:nvSpPr>
            <p:cNvPr id="70" name="Rounded Rectangle 69">
              <a:extLst>
                <a:ext uri="{FF2B5EF4-FFF2-40B4-BE49-F238E27FC236}">
                  <a16:creationId xmlns:a16="http://schemas.microsoft.com/office/drawing/2014/main" id="{4DF4B061-D618-6C0E-CFFB-A671D86B2689}"/>
                </a:ext>
              </a:extLst>
            </p:cNvPr>
            <p:cNvSpPr/>
            <p:nvPr/>
          </p:nvSpPr>
          <p:spPr>
            <a:xfrm>
              <a:off x="6844793" y="4693904"/>
              <a:ext cx="800284" cy="310895"/>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Support comms</a:t>
              </a:r>
              <a:endParaRPr lang="en-US" sz="800" dirty="0">
                <a:solidFill>
                  <a:schemeClr val="tx1"/>
                </a:solidFill>
                <a:latin typeface="IBM Plex Sans Cond" panose="020B0506050203000203" pitchFamily="34" charset="77"/>
                <a:ea typeface=""/>
                <a:cs typeface=""/>
              </a:endParaRPr>
            </a:p>
          </p:txBody>
        </p:sp>
        <p:sp>
          <p:nvSpPr>
            <p:cNvPr id="71" name="Rounded Rectangle 70">
              <a:extLst>
                <a:ext uri="{FF2B5EF4-FFF2-40B4-BE49-F238E27FC236}">
                  <a16:creationId xmlns:a16="http://schemas.microsoft.com/office/drawing/2014/main" id="{25DB6C11-3ADB-F067-DC4D-DF954517B17F}"/>
                </a:ext>
              </a:extLst>
            </p:cNvPr>
            <p:cNvSpPr/>
            <p:nvPr/>
          </p:nvSpPr>
          <p:spPr>
            <a:xfrm>
              <a:off x="7905691" y="4693904"/>
              <a:ext cx="1368474" cy="310895"/>
            </a:xfrm>
            <a:prstGeom prst="roundRect">
              <a:avLst/>
            </a:prstGeom>
            <a:solidFill>
              <a:srgbClr val="B1B9D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Sharing success</a:t>
              </a:r>
              <a:endParaRPr lang="en-US" sz="800" dirty="0">
                <a:solidFill>
                  <a:schemeClr val="tx1"/>
                </a:solidFill>
                <a:latin typeface="IBM Plex Sans Cond" panose="020B0506050203000203" pitchFamily="34" charset="77"/>
                <a:ea typeface=""/>
                <a:cs typeface=""/>
              </a:endParaRPr>
            </a:p>
          </p:txBody>
        </p:sp>
        <p:sp>
          <p:nvSpPr>
            <p:cNvPr id="72" name="Rounded Rectangle 71">
              <a:extLst>
                <a:ext uri="{FF2B5EF4-FFF2-40B4-BE49-F238E27FC236}">
                  <a16:creationId xmlns:a16="http://schemas.microsoft.com/office/drawing/2014/main" id="{09ED191B-5B87-3C92-571A-517AF6007C38}"/>
                </a:ext>
              </a:extLst>
            </p:cNvPr>
            <p:cNvSpPr/>
            <p:nvPr/>
          </p:nvSpPr>
          <p:spPr>
            <a:xfrm>
              <a:off x="1506832" y="2743776"/>
              <a:ext cx="693491" cy="310896"/>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Launch</a:t>
              </a:r>
              <a:endParaRPr lang="en-US" sz="800" dirty="0">
                <a:solidFill>
                  <a:schemeClr val="tx1"/>
                </a:solidFill>
                <a:latin typeface="IBM Plex Sans Cond Text" panose="020B0506050203000203" pitchFamily="34" charset="77"/>
                <a:ea typeface=""/>
                <a:cs typeface=""/>
              </a:endParaRPr>
            </a:p>
          </p:txBody>
        </p:sp>
        <p:sp>
          <p:nvSpPr>
            <p:cNvPr id="73" name="Rounded Rectangle 72">
              <a:extLst>
                <a:ext uri="{FF2B5EF4-FFF2-40B4-BE49-F238E27FC236}">
                  <a16:creationId xmlns:a16="http://schemas.microsoft.com/office/drawing/2014/main" id="{A533F745-A568-ED35-DD20-03C4CD1D6ADF}"/>
                </a:ext>
              </a:extLst>
            </p:cNvPr>
            <p:cNvSpPr/>
            <p:nvPr/>
          </p:nvSpPr>
          <p:spPr>
            <a:xfrm>
              <a:off x="3914284" y="3010706"/>
              <a:ext cx="2467128" cy="228600"/>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Leader-led conversations</a:t>
              </a:r>
              <a:endParaRPr lang="en-US" sz="800" dirty="0">
                <a:solidFill>
                  <a:schemeClr val="tx1"/>
                </a:solidFill>
                <a:latin typeface="IBM Plex Sans Cond Text" panose="020B0506050203000203" pitchFamily="34" charset="77"/>
                <a:ea typeface=""/>
                <a:cs typeface=""/>
              </a:endParaRPr>
            </a:p>
          </p:txBody>
        </p:sp>
        <p:sp>
          <p:nvSpPr>
            <p:cNvPr id="74" name="Rounded Rectangle 73">
              <a:extLst>
                <a:ext uri="{FF2B5EF4-FFF2-40B4-BE49-F238E27FC236}">
                  <a16:creationId xmlns:a16="http://schemas.microsoft.com/office/drawing/2014/main" id="{7C9CF2B7-D24D-E739-23AE-4C078F0E02F1}"/>
                </a:ext>
              </a:extLst>
            </p:cNvPr>
            <p:cNvSpPr/>
            <p:nvPr/>
          </p:nvSpPr>
          <p:spPr>
            <a:xfrm>
              <a:off x="2236679" y="2743776"/>
              <a:ext cx="832681" cy="310896"/>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Needs analysis</a:t>
              </a:r>
              <a:endParaRPr lang="en-US" sz="800" dirty="0">
                <a:solidFill>
                  <a:schemeClr val="tx1"/>
                </a:solidFill>
                <a:latin typeface="IBM Plex Sans Cond Text" panose="020B0506050203000203" pitchFamily="34" charset="77"/>
                <a:ea typeface=""/>
                <a:cs typeface=""/>
              </a:endParaRPr>
            </a:p>
          </p:txBody>
        </p:sp>
        <p:sp>
          <p:nvSpPr>
            <p:cNvPr id="75" name="Rounded Rectangle 74">
              <a:extLst>
                <a:ext uri="{FF2B5EF4-FFF2-40B4-BE49-F238E27FC236}">
                  <a16:creationId xmlns:a16="http://schemas.microsoft.com/office/drawing/2014/main" id="{E985D473-A8E0-D134-CA63-B8DCCDA22FA9}"/>
                </a:ext>
              </a:extLst>
            </p:cNvPr>
            <p:cNvSpPr/>
            <p:nvPr/>
          </p:nvSpPr>
          <p:spPr>
            <a:xfrm>
              <a:off x="3468949" y="3276626"/>
              <a:ext cx="2583696" cy="228600"/>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Onboard people in new roles</a:t>
              </a:r>
              <a:endParaRPr lang="en-US" sz="800" dirty="0">
                <a:solidFill>
                  <a:schemeClr val="tx1"/>
                </a:solidFill>
                <a:latin typeface="IBM Plex Sans Cond Text" panose="020B0506050203000203" pitchFamily="34" charset="77"/>
                <a:ea typeface=""/>
                <a:cs typeface=""/>
              </a:endParaRPr>
            </a:p>
          </p:txBody>
        </p:sp>
        <p:sp>
          <p:nvSpPr>
            <p:cNvPr id="76" name="Rounded Rectangle 75">
              <a:extLst>
                <a:ext uri="{FF2B5EF4-FFF2-40B4-BE49-F238E27FC236}">
                  <a16:creationId xmlns:a16="http://schemas.microsoft.com/office/drawing/2014/main" id="{719F7C05-3E40-2B45-0031-9C73EBC44428}"/>
                </a:ext>
              </a:extLst>
            </p:cNvPr>
            <p:cNvSpPr/>
            <p:nvPr/>
          </p:nvSpPr>
          <p:spPr>
            <a:xfrm>
              <a:off x="3391741" y="2743777"/>
              <a:ext cx="2085192" cy="228600"/>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Governance and decision-making</a:t>
              </a:r>
              <a:endParaRPr lang="en-US" sz="800" dirty="0">
                <a:solidFill>
                  <a:schemeClr val="tx1"/>
                </a:solidFill>
                <a:latin typeface="IBM Plex Sans Cond Text" panose="020B0506050203000203" pitchFamily="34" charset="77"/>
                <a:ea typeface=""/>
                <a:cs typeface=""/>
              </a:endParaRPr>
            </a:p>
          </p:txBody>
        </p:sp>
        <p:sp>
          <p:nvSpPr>
            <p:cNvPr id="77" name="Rounded Rectangle 76">
              <a:extLst>
                <a:ext uri="{FF2B5EF4-FFF2-40B4-BE49-F238E27FC236}">
                  <a16:creationId xmlns:a16="http://schemas.microsoft.com/office/drawing/2014/main" id="{EF1AB41B-4CC6-4EDF-EEF4-77F61EE5C0CE}"/>
                </a:ext>
              </a:extLst>
            </p:cNvPr>
            <p:cNvSpPr/>
            <p:nvPr/>
          </p:nvSpPr>
          <p:spPr>
            <a:xfrm>
              <a:off x="1835690" y="3132815"/>
              <a:ext cx="832681" cy="310896"/>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Culture impact</a:t>
              </a:r>
              <a:endParaRPr lang="en-US" sz="800" dirty="0">
                <a:solidFill>
                  <a:schemeClr val="tx1"/>
                </a:solidFill>
                <a:latin typeface="IBM Plex Sans Cond Text" panose="020B0506050203000203" pitchFamily="34" charset="77"/>
                <a:ea typeface=""/>
                <a:cs typeface=""/>
              </a:endParaRPr>
            </a:p>
          </p:txBody>
        </p:sp>
        <p:sp>
          <p:nvSpPr>
            <p:cNvPr id="78" name="Rounded Rectangle 77">
              <a:extLst>
                <a:ext uri="{FF2B5EF4-FFF2-40B4-BE49-F238E27FC236}">
                  <a16:creationId xmlns:a16="http://schemas.microsoft.com/office/drawing/2014/main" id="{C977C241-4BE7-51FC-19E3-ED662DDB944F}"/>
                </a:ext>
              </a:extLst>
            </p:cNvPr>
            <p:cNvSpPr/>
            <p:nvPr/>
          </p:nvSpPr>
          <p:spPr>
            <a:xfrm>
              <a:off x="6487575" y="3010706"/>
              <a:ext cx="2467128" cy="228600"/>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Text" panose="020B0506050203000203" pitchFamily="34" charset="77"/>
                  <a:ea typeface=""/>
                  <a:cs typeface=""/>
                </a:rPr>
                <a:t>Leadership community engagement</a:t>
              </a:r>
              <a:endParaRPr lang="en-US" sz="800" dirty="0">
                <a:solidFill>
                  <a:schemeClr val="tx1"/>
                </a:solidFill>
                <a:latin typeface="IBM Plex Sans Cond Text" panose="020B0506050203000203" pitchFamily="34" charset="77"/>
                <a:ea typeface=""/>
                <a:cs typeface=""/>
              </a:endParaRPr>
            </a:p>
          </p:txBody>
        </p:sp>
        <p:sp>
          <p:nvSpPr>
            <p:cNvPr id="79" name="Rounded Rectangle 78">
              <a:extLst>
                <a:ext uri="{FF2B5EF4-FFF2-40B4-BE49-F238E27FC236}">
                  <a16:creationId xmlns:a16="http://schemas.microsoft.com/office/drawing/2014/main" id="{41B28A16-6B6D-3EA5-D931-1496D61D227C}"/>
                </a:ext>
              </a:extLst>
            </p:cNvPr>
            <p:cNvSpPr/>
            <p:nvPr/>
          </p:nvSpPr>
          <p:spPr>
            <a:xfrm>
              <a:off x="1605700" y="3567650"/>
              <a:ext cx="7823812" cy="197164"/>
            </a:xfrm>
            <a:prstGeom prst="roundRect">
              <a:avLst/>
            </a:prstGeom>
            <a:solidFill>
              <a:srgbClr val="E2E5F3"/>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Sponsor support</a:t>
              </a:r>
              <a:endParaRPr lang="en-US" sz="800" dirty="0">
                <a:solidFill>
                  <a:schemeClr val="tx1"/>
                </a:solidFill>
                <a:latin typeface="IBM Plex Sans Cond" panose="020B0506050203000203" pitchFamily="34" charset="77"/>
                <a:ea typeface=""/>
                <a:cs typeface=""/>
              </a:endParaRPr>
            </a:p>
          </p:txBody>
        </p:sp>
        <p:sp>
          <p:nvSpPr>
            <p:cNvPr id="80" name="Rounded Rectangle 79">
              <a:extLst>
                <a:ext uri="{FF2B5EF4-FFF2-40B4-BE49-F238E27FC236}">
                  <a16:creationId xmlns:a16="http://schemas.microsoft.com/office/drawing/2014/main" id="{4BEBCF91-78E6-AB21-C190-15469ED6E70C}"/>
                </a:ext>
              </a:extLst>
            </p:cNvPr>
            <p:cNvSpPr/>
            <p:nvPr/>
          </p:nvSpPr>
          <p:spPr>
            <a:xfrm>
              <a:off x="3436515" y="3892024"/>
              <a:ext cx="842047" cy="31089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Training positioning</a:t>
              </a:r>
              <a:endParaRPr lang="en-US" sz="800" dirty="0">
                <a:solidFill>
                  <a:schemeClr val="tx1"/>
                </a:solidFill>
                <a:latin typeface="IBM Plex Sans Cond" panose="020B0506050203000203" pitchFamily="34" charset="77"/>
                <a:ea typeface=""/>
                <a:cs typeface=""/>
              </a:endParaRPr>
            </a:p>
          </p:txBody>
        </p:sp>
        <p:sp>
          <p:nvSpPr>
            <p:cNvPr id="81" name="Rounded Rectangle 80">
              <a:extLst>
                <a:ext uri="{FF2B5EF4-FFF2-40B4-BE49-F238E27FC236}">
                  <a16:creationId xmlns:a16="http://schemas.microsoft.com/office/drawing/2014/main" id="{6F4CC71F-90A6-B0AC-BBED-BE4579CD3783}"/>
                </a:ext>
              </a:extLst>
            </p:cNvPr>
            <p:cNvSpPr/>
            <p:nvPr/>
          </p:nvSpPr>
          <p:spPr>
            <a:xfrm>
              <a:off x="4364789" y="3888753"/>
              <a:ext cx="1308441" cy="31089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Training execution</a:t>
              </a:r>
              <a:endParaRPr lang="en-US" sz="800" dirty="0">
                <a:solidFill>
                  <a:schemeClr val="tx1"/>
                </a:solidFill>
                <a:latin typeface="IBM Plex Sans Cond" panose="020B0506050203000203" pitchFamily="34" charset="77"/>
                <a:ea typeface=""/>
                <a:cs typeface=""/>
              </a:endParaRPr>
            </a:p>
          </p:txBody>
        </p:sp>
        <p:sp>
          <p:nvSpPr>
            <p:cNvPr id="82" name="Rounded Rectangle 81">
              <a:extLst>
                <a:ext uri="{FF2B5EF4-FFF2-40B4-BE49-F238E27FC236}">
                  <a16:creationId xmlns:a16="http://schemas.microsoft.com/office/drawing/2014/main" id="{A112707A-245D-8111-3228-661147CFC894}"/>
                </a:ext>
              </a:extLst>
            </p:cNvPr>
            <p:cNvSpPr/>
            <p:nvPr/>
          </p:nvSpPr>
          <p:spPr>
            <a:xfrm>
              <a:off x="5863722" y="3889805"/>
              <a:ext cx="1267822" cy="31089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User support</a:t>
              </a:r>
              <a:endParaRPr lang="en-US" sz="800" dirty="0">
                <a:solidFill>
                  <a:schemeClr val="tx1"/>
                </a:solidFill>
                <a:latin typeface="IBM Plex Sans Cond" panose="020B0506050203000203" pitchFamily="34" charset="77"/>
                <a:ea typeface=""/>
                <a:cs typeface=""/>
              </a:endParaRPr>
            </a:p>
          </p:txBody>
        </p:sp>
        <p:sp>
          <p:nvSpPr>
            <p:cNvPr id="83" name="Rounded Rectangle 82">
              <a:extLst>
                <a:ext uri="{FF2B5EF4-FFF2-40B4-BE49-F238E27FC236}">
                  <a16:creationId xmlns:a16="http://schemas.microsoft.com/office/drawing/2014/main" id="{24592073-28DA-87BC-7107-A1006C20BA35}"/>
                </a:ext>
              </a:extLst>
            </p:cNvPr>
            <p:cNvSpPr/>
            <p:nvPr/>
          </p:nvSpPr>
          <p:spPr>
            <a:xfrm>
              <a:off x="2253842" y="3888753"/>
              <a:ext cx="783309" cy="31089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Identify super users</a:t>
              </a:r>
              <a:endParaRPr lang="en-US" sz="800" dirty="0">
                <a:solidFill>
                  <a:schemeClr val="tx1"/>
                </a:solidFill>
                <a:latin typeface="IBM Plex Sans Cond" panose="020B0506050203000203" pitchFamily="34" charset="77"/>
                <a:ea typeface=""/>
                <a:cs typeface=""/>
              </a:endParaRPr>
            </a:p>
          </p:txBody>
        </p:sp>
        <p:sp>
          <p:nvSpPr>
            <p:cNvPr id="84" name="Rounded Rectangle 83">
              <a:extLst>
                <a:ext uri="{FF2B5EF4-FFF2-40B4-BE49-F238E27FC236}">
                  <a16:creationId xmlns:a16="http://schemas.microsoft.com/office/drawing/2014/main" id="{E1C86641-DEFE-A8E4-C123-F40DF04E9AD7}"/>
                </a:ext>
              </a:extLst>
            </p:cNvPr>
            <p:cNvSpPr/>
            <p:nvPr/>
          </p:nvSpPr>
          <p:spPr>
            <a:xfrm>
              <a:off x="1500517" y="3888753"/>
              <a:ext cx="693491" cy="58521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Confirm training approach</a:t>
              </a:r>
              <a:endParaRPr lang="en-US" sz="800" dirty="0">
                <a:solidFill>
                  <a:schemeClr val="tx1"/>
                </a:solidFill>
                <a:latin typeface="IBM Plex Sans Cond" panose="020B0506050203000203" pitchFamily="34" charset="77"/>
                <a:ea typeface=""/>
                <a:cs typeface=""/>
              </a:endParaRPr>
            </a:p>
          </p:txBody>
        </p:sp>
        <p:sp>
          <p:nvSpPr>
            <p:cNvPr id="85" name="Rounded Rectangle 84">
              <a:extLst>
                <a:ext uri="{FF2B5EF4-FFF2-40B4-BE49-F238E27FC236}">
                  <a16:creationId xmlns:a16="http://schemas.microsoft.com/office/drawing/2014/main" id="{442F899E-4ADA-D871-506A-9987A645B974}"/>
                </a:ext>
              </a:extLst>
            </p:cNvPr>
            <p:cNvSpPr/>
            <p:nvPr/>
          </p:nvSpPr>
          <p:spPr>
            <a:xfrm>
              <a:off x="2661655" y="4252142"/>
              <a:ext cx="1534998" cy="31089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Development of materials</a:t>
              </a:r>
              <a:endParaRPr lang="en-US" sz="800" dirty="0">
                <a:solidFill>
                  <a:schemeClr val="tx1"/>
                </a:solidFill>
                <a:latin typeface="IBM Plex Sans Cond" panose="020B0506050203000203" pitchFamily="34" charset="77"/>
                <a:ea typeface=""/>
                <a:cs typeface=""/>
              </a:endParaRPr>
            </a:p>
          </p:txBody>
        </p:sp>
        <p:sp>
          <p:nvSpPr>
            <p:cNvPr id="86" name="Rounded Rectangle 85">
              <a:extLst>
                <a:ext uri="{FF2B5EF4-FFF2-40B4-BE49-F238E27FC236}">
                  <a16:creationId xmlns:a16="http://schemas.microsoft.com/office/drawing/2014/main" id="{EFB9B94D-2AB3-34D7-FBBF-E07E8B0F8F18}"/>
                </a:ext>
              </a:extLst>
            </p:cNvPr>
            <p:cNvSpPr/>
            <p:nvPr/>
          </p:nvSpPr>
          <p:spPr>
            <a:xfrm>
              <a:off x="7825816" y="4015432"/>
              <a:ext cx="1789737" cy="310896"/>
            </a:xfrm>
            <a:prstGeom prst="roundRect">
              <a:avLst/>
            </a:prstGeom>
            <a:solidFill>
              <a:srgbClr val="CACFE6"/>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Embed operational governance</a:t>
              </a:r>
              <a:endParaRPr lang="en-US" sz="800" dirty="0">
                <a:solidFill>
                  <a:schemeClr val="tx1"/>
                </a:solidFill>
                <a:latin typeface="IBM Plex Sans Cond" panose="020B0506050203000203" pitchFamily="34" charset="77"/>
                <a:ea typeface=""/>
                <a:cs typeface=""/>
              </a:endParaRPr>
            </a:p>
          </p:txBody>
        </p:sp>
        <p:sp>
          <p:nvSpPr>
            <p:cNvPr id="87" name="Rounded Rectangle 86">
              <a:extLst>
                <a:ext uri="{FF2B5EF4-FFF2-40B4-BE49-F238E27FC236}">
                  <a16:creationId xmlns:a16="http://schemas.microsoft.com/office/drawing/2014/main" id="{7CBCFB38-0910-8319-4533-F98DF1E7BD4E}"/>
                </a:ext>
              </a:extLst>
            </p:cNvPr>
            <p:cNvSpPr/>
            <p:nvPr/>
          </p:nvSpPr>
          <p:spPr>
            <a:xfrm>
              <a:off x="5594840" y="5440223"/>
              <a:ext cx="1369775" cy="310896"/>
            </a:xfrm>
            <a:prstGeom prst="roundRect">
              <a:avLst/>
            </a:prstGeom>
            <a:solidFill>
              <a:srgbClr val="989FBB"/>
            </a:solidFill>
            <a:ln w="25400" cap="flat" cmpd="sng" algn="ctr">
              <a:noFill/>
              <a:prstDash val="solid"/>
            </a:ln>
            <a:effectLst/>
          </p:spPr>
          <p:txBody>
            <a:bodyPr rtlCol="0" anchor="ctr"/>
            <a:lstStyle/>
            <a:p>
              <a:pPr algn="ctr" defTabSz="986912">
                <a:buClrTx/>
                <a:defRPr/>
              </a:pPr>
              <a:r>
                <a:rPr lang="en-ZA" sz="800" dirty="0">
                  <a:solidFill>
                    <a:schemeClr val="bg1"/>
                  </a:solidFill>
                  <a:latin typeface="IBM Plex Sans Cond" panose="020B0506050203000203" pitchFamily="34" charset="77"/>
                  <a:ea typeface=""/>
                  <a:cs typeface=""/>
                </a:rPr>
                <a:t>Handholding</a:t>
              </a:r>
              <a:endParaRPr lang="en-US" sz="800" dirty="0">
                <a:solidFill>
                  <a:schemeClr val="bg1"/>
                </a:solidFill>
                <a:latin typeface="IBM Plex Sans Cond" panose="020B0506050203000203" pitchFamily="34" charset="77"/>
                <a:ea typeface=""/>
                <a:cs typeface=""/>
              </a:endParaRPr>
            </a:p>
          </p:txBody>
        </p:sp>
        <p:sp>
          <p:nvSpPr>
            <p:cNvPr id="88" name="Rounded Rectangle 87">
              <a:extLst>
                <a:ext uri="{FF2B5EF4-FFF2-40B4-BE49-F238E27FC236}">
                  <a16:creationId xmlns:a16="http://schemas.microsoft.com/office/drawing/2014/main" id="{58AA0EA2-3074-5BCC-C863-3B16CA076E31}"/>
                </a:ext>
              </a:extLst>
            </p:cNvPr>
            <p:cNvSpPr/>
            <p:nvPr/>
          </p:nvSpPr>
          <p:spPr>
            <a:xfrm>
              <a:off x="7028240" y="5440223"/>
              <a:ext cx="719626" cy="310896"/>
            </a:xfrm>
            <a:prstGeom prst="roundRect">
              <a:avLst/>
            </a:prstGeom>
            <a:solidFill>
              <a:srgbClr val="989FBB"/>
            </a:solidFill>
            <a:ln w="25400" cap="flat" cmpd="sng" algn="ctr">
              <a:noFill/>
              <a:prstDash val="solid"/>
            </a:ln>
            <a:effectLst/>
          </p:spPr>
          <p:txBody>
            <a:bodyPr rtlCol="0" anchor="ctr"/>
            <a:lstStyle/>
            <a:p>
              <a:pPr algn="ctr" defTabSz="986912">
                <a:buClrTx/>
                <a:defRPr/>
              </a:pPr>
              <a:r>
                <a:rPr lang="en-ZA" sz="800" dirty="0">
                  <a:solidFill>
                    <a:schemeClr val="bg1"/>
                  </a:solidFill>
                  <a:latin typeface="IBM Plex Sans Cond" panose="020B0506050203000203" pitchFamily="34" charset="77"/>
                  <a:ea typeface=""/>
                  <a:cs typeface=""/>
                </a:rPr>
                <a:t>Knowledge transfer</a:t>
              </a:r>
              <a:endParaRPr lang="en-US" sz="800" dirty="0">
                <a:solidFill>
                  <a:schemeClr val="bg1"/>
                </a:solidFill>
                <a:latin typeface="IBM Plex Sans Cond" panose="020B0506050203000203" pitchFamily="34" charset="77"/>
                <a:ea typeface=""/>
                <a:cs typeface=""/>
              </a:endParaRPr>
            </a:p>
          </p:txBody>
        </p:sp>
        <p:sp>
          <p:nvSpPr>
            <p:cNvPr id="89" name="Rounded Rectangle 88">
              <a:extLst>
                <a:ext uri="{FF2B5EF4-FFF2-40B4-BE49-F238E27FC236}">
                  <a16:creationId xmlns:a16="http://schemas.microsoft.com/office/drawing/2014/main" id="{FD1E9397-89D2-C175-CE12-E40ADD946F77}"/>
                </a:ext>
              </a:extLst>
            </p:cNvPr>
            <p:cNvSpPr/>
            <p:nvPr/>
          </p:nvSpPr>
          <p:spPr>
            <a:xfrm>
              <a:off x="8895927" y="2045827"/>
              <a:ext cx="719626" cy="310896"/>
            </a:xfrm>
            <a:prstGeom prst="roundRect">
              <a:avLst/>
            </a:prstGeom>
            <a:solidFill>
              <a:srgbClr val="F0F0FF"/>
            </a:solidFill>
            <a:ln w="25400" cap="flat" cmpd="sng" algn="ctr">
              <a:noFill/>
              <a:prstDash val="solid"/>
            </a:ln>
            <a:effectLst/>
          </p:spPr>
          <p:txBody>
            <a:bodyPr rtlCol="0" anchor="ctr"/>
            <a:lstStyle/>
            <a:p>
              <a:pPr algn="ctr" defTabSz="986912">
                <a:buClrTx/>
                <a:defRPr/>
              </a:pPr>
              <a:r>
                <a:rPr lang="en-ZA" sz="800" dirty="0">
                  <a:solidFill>
                    <a:schemeClr val="tx1"/>
                  </a:solidFill>
                  <a:latin typeface="IBM Plex Sans Cond" panose="020B0506050203000203" pitchFamily="34" charset="77"/>
                  <a:ea typeface=""/>
                  <a:cs typeface=""/>
                </a:rPr>
                <a:t>Lessons learned</a:t>
              </a:r>
              <a:endParaRPr lang="en-US" sz="800" dirty="0">
                <a:solidFill>
                  <a:schemeClr val="tx1"/>
                </a:solidFill>
                <a:latin typeface="IBM Plex Sans Cond" panose="020B0506050203000203" pitchFamily="34" charset="77"/>
                <a:ea typeface=""/>
                <a:cs typeface=""/>
              </a:endParaRPr>
            </a:p>
          </p:txBody>
        </p:sp>
        <p:sp>
          <p:nvSpPr>
            <p:cNvPr id="94" name="Rounded Rectangle 93">
              <a:extLst>
                <a:ext uri="{FF2B5EF4-FFF2-40B4-BE49-F238E27FC236}">
                  <a16:creationId xmlns:a16="http://schemas.microsoft.com/office/drawing/2014/main" id="{F6FEB468-4CC4-13B0-4205-FD49464AC3E9}"/>
                </a:ext>
              </a:extLst>
            </p:cNvPr>
            <p:cNvSpPr/>
            <p:nvPr/>
          </p:nvSpPr>
          <p:spPr>
            <a:xfrm>
              <a:off x="6604802" y="5777476"/>
              <a:ext cx="719626" cy="310896"/>
            </a:xfrm>
            <a:prstGeom prst="roundRect">
              <a:avLst/>
            </a:prstGeom>
            <a:solidFill>
              <a:srgbClr val="989FBB"/>
            </a:solidFill>
            <a:ln w="25400" cap="flat" cmpd="sng" algn="ctr">
              <a:noFill/>
              <a:prstDash val="solid"/>
            </a:ln>
            <a:effectLst/>
          </p:spPr>
          <p:txBody>
            <a:bodyPr rtlCol="0" anchor="ctr"/>
            <a:lstStyle/>
            <a:p>
              <a:pPr algn="ctr" defTabSz="986912">
                <a:buClrTx/>
                <a:defRPr/>
              </a:pPr>
              <a:r>
                <a:rPr lang="en-ZA" sz="800" dirty="0">
                  <a:solidFill>
                    <a:schemeClr val="bg1"/>
                  </a:solidFill>
                  <a:latin typeface="IBM Plex Sans Cond" panose="020B0506050203000203" pitchFamily="34" charset="77"/>
                  <a:ea typeface=""/>
                  <a:cs typeface=""/>
                </a:rPr>
                <a:t>Set up help desk</a:t>
              </a:r>
              <a:endParaRPr lang="en-US" sz="800" dirty="0">
                <a:solidFill>
                  <a:schemeClr val="bg1"/>
                </a:solidFill>
                <a:latin typeface="IBM Plex Sans Cond" panose="020B0506050203000203" pitchFamily="34" charset="77"/>
                <a:ea typeface=""/>
                <a:cs typeface=""/>
              </a:endParaRPr>
            </a:p>
          </p:txBody>
        </p:sp>
      </p:grpSp>
      <p:grpSp>
        <p:nvGrpSpPr>
          <p:cNvPr id="90" name="Group 89">
            <a:extLst>
              <a:ext uri="{FF2B5EF4-FFF2-40B4-BE49-F238E27FC236}">
                <a16:creationId xmlns:a16="http://schemas.microsoft.com/office/drawing/2014/main" id="{78487DFC-2D78-7BBA-6C09-85DB038574E9}"/>
              </a:ext>
            </a:extLst>
          </p:cNvPr>
          <p:cNvGrpSpPr/>
          <p:nvPr/>
        </p:nvGrpSpPr>
        <p:grpSpPr>
          <a:xfrm>
            <a:off x="349503" y="6753730"/>
            <a:ext cx="1404175" cy="289634"/>
            <a:chOff x="3413484" y="7220402"/>
            <a:chExt cx="1404175" cy="289634"/>
          </a:xfrm>
        </p:grpSpPr>
        <p:cxnSp>
          <p:nvCxnSpPr>
            <p:cNvPr id="91" name="Straight Connector 90">
              <a:extLst>
                <a:ext uri="{FF2B5EF4-FFF2-40B4-BE49-F238E27FC236}">
                  <a16:creationId xmlns:a16="http://schemas.microsoft.com/office/drawing/2014/main" id="{DFB93303-5000-C9C9-8833-1360E380563F}"/>
                </a:ext>
              </a:extLst>
            </p:cNvPr>
            <p:cNvCxnSpPr/>
            <p:nvPr/>
          </p:nvCxnSpPr>
          <p:spPr>
            <a:xfrm>
              <a:off x="4381404" y="7366352"/>
              <a:ext cx="312623" cy="0"/>
            </a:xfrm>
            <a:prstGeom prst="line">
              <a:avLst/>
            </a:prstGeom>
            <a:ln w="28575">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 name="Rounded Rectangle 91">
              <a:extLst>
                <a:ext uri="{FF2B5EF4-FFF2-40B4-BE49-F238E27FC236}">
                  <a16:creationId xmlns:a16="http://schemas.microsoft.com/office/drawing/2014/main" id="{557A4391-661D-9DD8-C4EE-AECCBA743C4F}"/>
                </a:ext>
              </a:extLst>
            </p:cNvPr>
            <p:cNvSpPr/>
            <p:nvPr/>
          </p:nvSpPr>
          <p:spPr>
            <a:xfrm>
              <a:off x="3413484" y="7220402"/>
              <a:ext cx="1404175" cy="289634"/>
            </a:xfrm>
            <a:prstGeom prst="round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99310586-8537-BA50-163A-5080E7298CA0}"/>
                </a:ext>
              </a:extLst>
            </p:cNvPr>
            <p:cNvSpPr txBox="1"/>
            <p:nvPr/>
          </p:nvSpPr>
          <p:spPr>
            <a:xfrm>
              <a:off x="3468950" y="7247551"/>
              <a:ext cx="848309" cy="230832"/>
            </a:xfrm>
            <a:prstGeom prst="rect">
              <a:avLst/>
            </a:prstGeom>
            <a:noFill/>
          </p:spPr>
          <p:txBody>
            <a:bodyPr wrap="none" rtlCol="0">
              <a:spAutoFit/>
            </a:bodyPr>
            <a:lstStyle/>
            <a:p>
              <a:pPr algn="ctr"/>
              <a:r>
                <a:rPr lang="en-US" sz="900" b="1" dirty="0">
                  <a:solidFill>
                    <a:schemeClr val="tx1"/>
                  </a:solidFill>
                  <a:latin typeface="IBM Plex Sans Cond SmBld" panose="020B0506050203000203" pitchFamily="34" charset="77"/>
                </a:rPr>
                <a:t>Measurement</a:t>
              </a:r>
            </a:p>
          </p:txBody>
        </p:sp>
      </p:grpSp>
      <p:sp>
        <p:nvSpPr>
          <p:cNvPr id="4" name="Round Single Corner of Rectangle 3">
            <a:extLst>
              <a:ext uri="{FF2B5EF4-FFF2-40B4-BE49-F238E27FC236}">
                <a16:creationId xmlns:a16="http://schemas.microsoft.com/office/drawing/2014/main" id="{11D5D41C-9E35-2C07-44E1-829DCD950AF5}"/>
              </a:ext>
            </a:extLst>
          </p:cNvPr>
          <p:cNvSpPr/>
          <p:nvPr/>
        </p:nvSpPr>
        <p:spPr>
          <a:xfrm flipV="1">
            <a:off x="-1" y="-2"/>
            <a:ext cx="9486902" cy="1152000"/>
          </a:xfrm>
          <a:prstGeom prst="round1Rect">
            <a:avLst>
              <a:gd name="adj" fmla="val 18760"/>
            </a:avLst>
          </a:prstGeom>
          <a:solidFill>
            <a:srgbClr val="F4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Google Shape;71;p2">
            <a:extLst>
              <a:ext uri="{FF2B5EF4-FFF2-40B4-BE49-F238E27FC236}">
                <a16:creationId xmlns:a16="http://schemas.microsoft.com/office/drawing/2014/main" id="{E254B0F3-5852-D67C-87F2-FD88A179196D}"/>
              </a:ext>
            </a:extLst>
          </p:cNvPr>
          <p:cNvSpPr txBox="1">
            <a:spLocks/>
          </p:cNvSpPr>
          <p:nvPr/>
        </p:nvSpPr>
        <p:spPr>
          <a:xfrm>
            <a:off x="341313" y="332163"/>
            <a:ext cx="9145586" cy="58847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700"/>
              <a:buFont typeface="IBM Plex Sans"/>
              <a:buNone/>
              <a:defRPr sz="2400" b="0"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r>
              <a:rPr lang="en-US" b="1" dirty="0">
                <a:solidFill>
                  <a:schemeClr val="tx1"/>
                </a:solidFill>
                <a:latin typeface="IBM Plex Sans SemiBold" panose="020B0503050203000203" pitchFamily="34" charset="0"/>
              </a:rPr>
              <a:t>Change Management Communication Plan </a:t>
            </a:r>
            <a:r>
              <a:rPr lang="en-US" sz="1600" b="1" dirty="0">
                <a:solidFill>
                  <a:schemeClr val="bg2"/>
                </a:solidFill>
                <a:latin typeface="IBM Plex Sans SemiBold" panose="020B0503050203000203" pitchFamily="34" charset="0"/>
              </a:rPr>
              <a:t>//</a:t>
            </a:r>
            <a:r>
              <a:rPr lang="en-US" sz="1600" dirty="0">
                <a:solidFill>
                  <a:schemeClr val="bg2"/>
                </a:solidFill>
                <a:latin typeface="IBM Plex Sans Medium" panose="020B0503050203000203" pitchFamily="34" charset="0"/>
              </a:rPr>
              <a:t> </a:t>
            </a:r>
            <a:r>
              <a:rPr lang="en-US" sz="1600" dirty="0">
                <a:solidFill>
                  <a:schemeClr val="tx1"/>
                </a:solidFill>
                <a:latin typeface="IBM Plex Sans Medium" panose="020B0503050203000203" pitchFamily="34" charset="0"/>
              </a:rPr>
              <a:t>Template guide</a:t>
            </a:r>
          </a:p>
        </p:txBody>
      </p:sp>
      <p:sp>
        <p:nvSpPr>
          <p:cNvPr id="8" name="Google Shape;92;g10e47783b7e_0_87">
            <a:extLst>
              <a:ext uri="{FF2B5EF4-FFF2-40B4-BE49-F238E27FC236}">
                <a16:creationId xmlns:a16="http://schemas.microsoft.com/office/drawing/2014/main" id="{60FB7B23-C3EB-15DE-2595-8886904243D7}"/>
              </a:ext>
            </a:extLst>
          </p:cNvPr>
          <p:cNvSpPr txBox="1">
            <a:spLocks noGrp="1"/>
          </p:cNvSpPr>
          <p:nvPr>
            <p:ph type="title"/>
          </p:nvPr>
        </p:nvSpPr>
        <p:spPr>
          <a:xfrm>
            <a:off x="341311" y="812431"/>
            <a:ext cx="6402389" cy="588477"/>
          </a:xfrm>
          <a:prstGeom prst="rect">
            <a:avLst/>
          </a:prstGeom>
          <a:noFill/>
          <a:ln>
            <a:noFill/>
          </a:ln>
        </p:spPr>
        <p:txBody>
          <a:bodyPr spcFirstLastPara="1" wrap="square" lIns="0" tIns="0" rIns="0" bIns="0" anchor="t" anchorCtr="0">
            <a:noAutofit/>
          </a:bodyPr>
          <a:lstStyle/>
          <a:p>
            <a:pPr>
              <a:lnSpc>
                <a:spcPct val="113000"/>
              </a:lnSpc>
            </a:pPr>
            <a:r>
              <a:rPr lang="en-US" sz="900" dirty="0">
                <a:solidFill>
                  <a:srgbClr val="31216B"/>
                </a:solidFill>
                <a:latin typeface="IBM Plex Sans" panose="020B0503050203000203" pitchFamily="34" charset="0"/>
                <a:ea typeface="IBM Plex Mono"/>
                <a:cs typeface="IBM Plex Mono"/>
                <a:sym typeface="IBM Plex Mono"/>
              </a:rPr>
              <a:t>Here is a guide to using this template.</a:t>
            </a:r>
          </a:p>
        </p:txBody>
      </p:sp>
      <p:sp>
        <p:nvSpPr>
          <p:cNvPr id="5" name="Rounded Rectangle 4">
            <a:extLst>
              <a:ext uri="{FF2B5EF4-FFF2-40B4-BE49-F238E27FC236}">
                <a16:creationId xmlns:a16="http://schemas.microsoft.com/office/drawing/2014/main" id="{2BD05F79-D7E4-15C1-23A9-601E3563C54C}"/>
              </a:ext>
            </a:extLst>
          </p:cNvPr>
          <p:cNvSpPr/>
          <p:nvPr/>
        </p:nvSpPr>
        <p:spPr>
          <a:xfrm>
            <a:off x="341311" y="1316792"/>
            <a:ext cx="1216642" cy="537929"/>
          </a:xfrm>
          <a:prstGeom prst="roundRect">
            <a:avLst/>
          </a:prstGeom>
          <a:solidFill>
            <a:srgbClr val="FFF3E3"/>
          </a:solid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IBM Plex Sans Cond" panose="020B0506050203000203" pitchFamily="34" charset="77"/>
              </a:rPr>
              <a:t>Key activity areas</a:t>
            </a:r>
          </a:p>
        </p:txBody>
      </p:sp>
      <p:cxnSp>
        <p:nvCxnSpPr>
          <p:cNvPr id="6" name="Straight Arrow Connector 5">
            <a:extLst>
              <a:ext uri="{FF2B5EF4-FFF2-40B4-BE49-F238E27FC236}">
                <a16:creationId xmlns:a16="http://schemas.microsoft.com/office/drawing/2014/main" id="{ED207E6F-8114-06A0-D00D-59028341798F}"/>
              </a:ext>
            </a:extLst>
          </p:cNvPr>
          <p:cNvCxnSpPr>
            <a:cxnSpLocks/>
            <a:stCxn id="5" idx="2"/>
          </p:cNvCxnSpPr>
          <p:nvPr/>
        </p:nvCxnSpPr>
        <p:spPr>
          <a:xfrm>
            <a:off x="949632" y="1854721"/>
            <a:ext cx="0" cy="259969"/>
          </a:xfrm>
          <a:prstGeom prst="straightConnector1">
            <a:avLst/>
          </a:prstGeom>
          <a:ln w="31750">
            <a:solidFill>
              <a:schemeClr val="accent4"/>
            </a:solidFill>
            <a:tailEnd type="arrow" w="lg" len="med"/>
          </a:ln>
        </p:spPr>
        <p:style>
          <a:lnRef idx="1">
            <a:schemeClr val="accent2"/>
          </a:lnRef>
          <a:fillRef idx="0">
            <a:schemeClr val="accent2"/>
          </a:fillRef>
          <a:effectRef idx="0">
            <a:schemeClr val="accent2"/>
          </a:effectRef>
          <a:fontRef idx="minor">
            <a:schemeClr val="tx1"/>
          </a:fontRef>
        </p:style>
      </p:cxnSp>
      <p:sp>
        <p:nvSpPr>
          <p:cNvPr id="14" name="Rounded Rectangle 13">
            <a:extLst>
              <a:ext uri="{FF2B5EF4-FFF2-40B4-BE49-F238E27FC236}">
                <a16:creationId xmlns:a16="http://schemas.microsoft.com/office/drawing/2014/main" id="{5F9B3B38-D609-8728-309C-807D14EB2A36}"/>
              </a:ext>
            </a:extLst>
          </p:cNvPr>
          <p:cNvSpPr/>
          <p:nvPr/>
        </p:nvSpPr>
        <p:spPr>
          <a:xfrm>
            <a:off x="8978946" y="1281603"/>
            <a:ext cx="933039" cy="412536"/>
          </a:xfrm>
          <a:prstGeom prst="roundRect">
            <a:avLst/>
          </a:prstGeom>
          <a:solidFill>
            <a:srgbClr val="FFF3E3"/>
          </a:solid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IBM Plex Sans Cond" panose="020B0506050203000203" pitchFamily="34" charset="77"/>
              </a:rPr>
              <a:t>Timelines</a:t>
            </a:r>
          </a:p>
        </p:txBody>
      </p:sp>
      <p:cxnSp>
        <p:nvCxnSpPr>
          <p:cNvPr id="15" name="Straight Arrow Connector 14">
            <a:extLst>
              <a:ext uri="{FF2B5EF4-FFF2-40B4-BE49-F238E27FC236}">
                <a16:creationId xmlns:a16="http://schemas.microsoft.com/office/drawing/2014/main" id="{065E81DE-7EC2-9153-1746-927CFE67D636}"/>
              </a:ext>
            </a:extLst>
          </p:cNvPr>
          <p:cNvCxnSpPr>
            <a:cxnSpLocks/>
            <a:stCxn id="14" idx="1"/>
          </p:cNvCxnSpPr>
          <p:nvPr/>
        </p:nvCxnSpPr>
        <p:spPr>
          <a:xfrm flipH="1">
            <a:off x="8181214" y="1487871"/>
            <a:ext cx="797732" cy="131981"/>
          </a:xfrm>
          <a:prstGeom prst="straightConnector1">
            <a:avLst/>
          </a:prstGeom>
          <a:ln w="31750">
            <a:solidFill>
              <a:schemeClr val="accent4"/>
            </a:solidFill>
            <a:tailEnd type="arrow" w="lg" len="med"/>
          </a:ln>
        </p:spPr>
        <p:style>
          <a:lnRef idx="1">
            <a:schemeClr val="accent2"/>
          </a:lnRef>
          <a:fillRef idx="0">
            <a:schemeClr val="accent2"/>
          </a:fillRef>
          <a:effectRef idx="0">
            <a:schemeClr val="accent2"/>
          </a:effectRef>
          <a:fontRef idx="minor">
            <a:schemeClr val="tx1"/>
          </a:fontRef>
        </p:style>
      </p:cxnSp>
      <p:sp>
        <p:nvSpPr>
          <p:cNvPr id="20" name="Rounded Rectangle 19">
            <a:extLst>
              <a:ext uri="{FF2B5EF4-FFF2-40B4-BE49-F238E27FC236}">
                <a16:creationId xmlns:a16="http://schemas.microsoft.com/office/drawing/2014/main" id="{B4FDD1BA-166B-9E2C-AAC4-82BB9341C4F6}"/>
              </a:ext>
            </a:extLst>
          </p:cNvPr>
          <p:cNvSpPr/>
          <p:nvPr/>
        </p:nvSpPr>
        <p:spPr>
          <a:xfrm>
            <a:off x="4181916" y="6804797"/>
            <a:ext cx="1216642" cy="537929"/>
          </a:xfrm>
          <a:prstGeom prst="roundRect">
            <a:avLst/>
          </a:prstGeom>
          <a:solidFill>
            <a:srgbClr val="FFF3E3"/>
          </a:solid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IBM Plex Sans Cond" panose="020B0506050203000203" pitchFamily="34" charset="77"/>
              </a:rPr>
              <a:t>Points of measurement</a:t>
            </a:r>
          </a:p>
        </p:txBody>
      </p:sp>
      <p:cxnSp>
        <p:nvCxnSpPr>
          <p:cNvPr id="21" name="Straight Arrow Connector 20">
            <a:extLst>
              <a:ext uri="{FF2B5EF4-FFF2-40B4-BE49-F238E27FC236}">
                <a16:creationId xmlns:a16="http://schemas.microsoft.com/office/drawing/2014/main" id="{D772D382-2938-D712-0BF6-4C954F505BB6}"/>
              </a:ext>
            </a:extLst>
          </p:cNvPr>
          <p:cNvCxnSpPr>
            <a:cxnSpLocks/>
            <a:stCxn id="20" idx="0"/>
          </p:cNvCxnSpPr>
          <p:nvPr/>
        </p:nvCxnSpPr>
        <p:spPr>
          <a:xfrm flipH="1" flipV="1">
            <a:off x="3681516" y="6178078"/>
            <a:ext cx="1108721" cy="626719"/>
          </a:xfrm>
          <a:prstGeom prst="straightConnector1">
            <a:avLst/>
          </a:prstGeom>
          <a:ln w="31750">
            <a:solidFill>
              <a:schemeClr val="accent4"/>
            </a:solidFill>
            <a:tailEnd type="arrow" w="lg" len="med"/>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024797F1-A091-7B80-EB10-9E1880089722}"/>
              </a:ext>
            </a:extLst>
          </p:cNvPr>
          <p:cNvCxnSpPr>
            <a:cxnSpLocks/>
            <a:stCxn id="20" idx="0"/>
          </p:cNvCxnSpPr>
          <p:nvPr/>
        </p:nvCxnSpPr>
        <p:spPr>
          <a:xfrm flipV="1">
            <a:off x="4790237" y="4698206"/>
            <a:ext cx="1144281" cy="2106591"/>
          </a:xfrm>
          <a:prstGeom prst="straightConnector1">
            <a:avLst/>
          </a:prstGeom>
          <a:ln w="31750">
            <a:solidFill>
              <a:schemeClr val="accent4"/>
            </a:solidFill>
            <a:tailEnd type="arrow" w="lg" len="med"/>
          </a:ln>
        </p:spPr>
        <p:style>
          <a:lnRef idx="1">
            <a:schemeClr val="accent2"/>
          </a:lnRef>
          <a:fillRef idx="0">
            <a:schemeClr val="accent2"/>
          </a:fillRef>
          <a:effectRef idx="0">
            <a:schemeClr val="accent2"/>
          </a:effectRef>
          <a:fontRef idx="minor">
            <a:schemeClr val="tx1"/>
          </a:fontRef>
        </p:style>
      </p:cxnSp>
      <p:sp>
        <p:nvSpPr>
          <p:cNvPr id="30" name="Rounded Rectangle 29">
            <a:extLst>
              <a:ext uri="{FF2B5EF4-FFF2-40B4-BE49-F238E27FC236}">
                <a16:creationId xmlns:a16="http://schemas.microsoft.com/office/drawing/2014/main" id="{0F153366-2688-BCAA-7D3B-F2CE1A0A0CE7}"/>
              </a:ext>
            </a:extLst>
          </p:cNvPr>
          <p:cNvSpPr/>
          <p:nvPr/>
        </p:nvSpPr>
        <p:spPr>
          <a:xfrm>
            <a:off x="6960876" y="2415618"/>
            <a:ext cx="1657141" cy="513361"/>
          </a:xfrm>
          <a:prstGeom prst="roundRect">
            <a:avLst/>
          </a:prstGeom>
          <a:solidFill>
            <a:srgbClr val="FFF3E3"/>
          </a:solidFill>
          <a:ln w="317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IBM Plex Sans Cond" panose="020B0506050203000203" pitchFamily="34" charset="77"/>
              </a:rPr>
              <a:t>Activities and when they happen</a:t>
            </a:r>
          </a:p>
        </p:txBody>
      </p:sp>
      <p:cxnSp>
        <p:nvCxnSpPr>
          <p:cNvPr id="31" name="Straight Arrow Connector 30">
            <a:extLst>
              <a:ext uri="{FF2B5EF4-FFF2-40B4-BE49-F238E27FC236}">
                <a16:creationId xmlns:a16="http://schemas.microsoft.com/office/drawing/2014/main" id="{BB913B52-D455-E96B-136B-94AEA5462AE4}"/>
              </a:ext>
            </a:extLst>
          </p:cNvPr>
          <p:cNvCxnSpPr>
            <a:cxnSpLocks/>
            <a:stCxn id="30" idx="1"/>
          </p:cNvCxnSpPr>
          <p:nvPr/>
        </p:nvCxnSpPr>
        <p:spPr>
          <a:xfrm flipH="1" flipV="1">
            <a:off x="5896751" y="2565790"/>
            <a:ext cx="1064125" cy="106509"/>
          </a:xfrm>
          <a:prstGeom prst="straightConnector1">
            <a:avLst/>
          </a:prstGeom>
          <a:ln w="31750">
            <a:solidFill>
              <a:schemeClr val="accent4"/>
            </a:solidFill>
            <a:tailEnd type="arrow" w="lg"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5618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F3BFC-C397-E1CA-E749-6D51536F9951}"/>
            </a:ext>
          </a:extLst>
        </p:cNvPr>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D3819C13-8D6A-89D3-AF07-03C9CBAE2EF4}"/>
              </a:ext>
            </a:extLst>
          </p:cNvPr>
          <p:cNvSpPr/>
          <p:nvPr/>
        </p:nvSpPr>
        <p:spPr>
          <a:xfrm flipV="1">
            <a:off x="0" y="-1"/>
            <a:ext cx="9486900" cy="850392"/>
          </a:xfrm>
          <a:prstGeom prst="round1Rect">
            <a:avLst>
              <a:gd name="adj" fmla="val 29432"/>
            </a:avLst>
          </a:prstGeom>
          <a:solidFill>
            <a:srgbClr val="F4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Google Shape;71;p2">
            <a:extLst>
              <a:ext uri="{FF2B5EF4-FFF2-40B4-BE49-F238E27FC236}">
                <a16:creationId xmlns:a16="http://schemas.microsoft.com/office/drawing/2014/main" id="{25D4832C-3B8D-6709-FF9A-84C652795CA2}"/>
              </a:ext>
            </a:extLst>
          </p:cNvPr>
          <p:cNvSpPr txBox="1">
            <a:spLocks/>
          </p:cNvSpPr>
          <p:nvPr/>
        </p:nvSpPr>
        <p:spPr>
          <a:xfrm>
            <a:off x="341313" y="332163"/>
            <a:ext cx="9145586" cy="58847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700"/>
              <a:buFont typeface="IBM Plex Sans"/>
              <a:buNone/>
              <a:defRPr sz="2400" b="0"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r>
              <a:rPr lang="en-US" b="1" dirty="0">
                <a:solidFill>
                  <a:schemeClr val="tx1"/>
                </a:solidFill>
                <a:latin typeface="IBM Plex Sans SemiBold" panose="020B0503050203000203" pitchFamily="34" charset="0"/>
              </a:rPr>
              <a:t>Change Management Communication Plan</a:t>
            </a:r>
            <a:endParaRPr lang="en-US" sz="1600" dirty="0">
              <a:solidFill>
                <a:schemeClr val="bg2"/>
              </a:solidFill>
              <a:latin typeface="IBM Plex Sans" panose="020B0503050203000203" pitchFamily="34" charset="0"/>
            </a:endParaRPr>
          </a:p>
        </p:txBody>
      </p:sp>
      <p:sp>
        <p:nvSpPr>
          <p:cNvPr id="4" name="Rectangle 3">
            <a:extLst>
              <a:ext uri="{FF2B5EF4-FFF2-40B4-BE49-F238E27FC236}">
                <a16:creationId xmlns:a16="http://schemas.microsoft.com/office/drawing/2014/main" id="{1D6DFD28-D01E-2377-B877-890E17829C2A}"/>
              </a:ext>
            </a:extLst>
          </p:cNvPr>
          <p:cNvSpPr/>
          <p:nvPr/>
        </p:nvSpPr>
        <p:spPr>
          <a:xfrm>
            <a:off x="6743701" y="6948488"/>
            <a:ext cx="3737394" cy="5133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Rounded Rectangle 1">
            <a:extLst>
              <a:ext uri="{FF2B5EF4-FFF2-40B4-BE49-F238E27FC236}">
                <a16:creationId xmlns:a16="http://schemas.microsoft.com/office/drawing/2014/main" id="{56990E84-58C1-A3DD-7F64-F737A09C5C39}"/>
              </a:ext>
            </a:extLst>
          </p:cNvPr>
          <p:cNvSpPr/>
          <p:nvPr/>
        </p:nvSpPr>
        <p:spPr>
          <a:xfrm>
            <a:off x="341314" y="1138477"/>
            <a:ext cx="4546372" cy="555434"/>
          </a:xfrm>
          <a:prstGeom prst="roundRect">
            <a:avLst>
              <a:gd name="adj" fmla="val 2658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1600" b="1" dirty="0">
                <a:solidFill>
                  <a:schemeClr val="tx1"/>
                </a:solidFill>
                <a:highlight>
                  <a:srgbClr val="FFF1D2"/>
                </a:highlight>
                <a:latin typeface="IBM Plex Sans" panose="020B0503050203000203" pitchFamily="34" charset="0"/>
              </a:rPr>
              <a:t>[Project name]</a:t>
            </a:r>
          </a:p>
        </p:txBody>
      </p:sp>
      <p:sp>
        <p:nvSpPr>
          <p:cNvPr id="3" name="Google Shape;80;p7">
            <a:extLst>
              <a:ext uri="{FF2B5EF4-FFF2-40B4-BE49-F238E27FC236}">
                <a16:creationId xmlns:a16="http://schemas.microsoft.com/office/drawing/2014/main" id="{95BC57A5-CC49-0747-7B00-BD4457A5C4C7}"/>
              </a:ext>
            </a:extLst>
          </p:cNvPr>
          <p:cNvSpPr txBox="1">
            <a:spLocks noGrp="1"/>
          </p:cNvSpPr>
          <p:nvPr>
            <p:ph type="subTitle" idx="2"/>
          </p:nvPr>
        </p:nvSpPr>
        <p:spPr>
          <a:xfrm>
            <a:off x="341313" y="1964721"/>
            <a:ext cx="4895850" cy="322014"/>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spcBef>
                <a:spcPts val="0"/>
              </a:spcBef>
              <a:spcAft>
                <a:spcPts val="1600"/>
              </a:spcAft>
              <a:buClr>
                <a:srgbClr val="1EBBF0"/>
              </a:buClr>
              <a:buSzPts val="1200"/>
              <a:buFont typeface="IBM Plex Sans Medium"/>
              <a:buNone/>
              <a:tabLst/>
              <a:defRPr/>
            </a:pPr>
            <a:r>
              <a:rPr lang="en-US" sz="1600" spc="100" dirty="0">
                <a:latin typeface="IBM Plex Sans Medium" panose="020B0503050203000203" pitchFamily="34" charset="0"/>
              </a:rPr>
              <a:t>CHANGE PROJECT OVERVIEW</a:t>
            </a:r>
          </a:p>
          <a:p>
            <a:pPr marL="0" marR="0" lvl="0" indent="0" algn="l" defTabSz="914400" rtl="0" eaLnBrk="1" fontAlgn="auto" latinLnBrk="0" hangingPunct="1">
              <a:spcBef>
                <a:spcPts val="0"/>
              </a:spcBef>
              <a:spcAft>
                <a:spcPts val="1600"/>
              </a:spcAft>
              <a:buClr>
                <a:srgbClr val="1EBBF0"/>
              </a:buClr>
              <a:buSzPts val="1200"/>
              <a:buFont typeface="IBM Plex Sans Medium"/>
              <a:buNone/>
              <a:tabLst/>
              <a:defRPr/>
            </a:pPr>
            <a:endParaRPr lang="en-US" sz="1100" b="1" dirty="0"/>
          </a:p>
        </p:txBody>
      </p:sp>
      <p:graphicFrame>
        <p:nvGraphicFramePr>
          <p:cNvPr id="8" name="Table 7">
            <a:extLst>
              <a:ext uri="{FF2B5EF4-FFF2-40B4-BE49-F238E27FC236}">
                <a16:creationId xmlns:a16="http://schemas.microsoft.com/office/drawing/2014/main" id="{4C40CDA5-833C-7003-8496-6C16FB27EA23}"/>
              </a:ext>
            </a:extLst>
          </p:cNvPr>
          <p:cNvGraphicFramePr>
            <a:graphicFrameLocks noGrp="1"/>
          </p:cNvGraphicFramePr>
          <p:nvPr>
            <p:extLst>
              <p:ext uri="{D42A27DB-BD31-4B8C-83A1-F6EECF244321}">
                <p14:modId xmlns:p14="http://schemas.microsoft.com/office/powerpoint/2010/main" val="1963833278"/>
              </p:ext>
            </p:extLst>
          </p:nvPr>
        </p:nvGraphicFramePr>
        <p:xfrm>
          <a:off x="341314" y="2603703"/>
          <a:ext cx="4546372" cy="2896285"/>
        </p:xfrm>
        <a:graphic>
          <a:graphicData uri="http://schemas.openxmlformats.org/drawingml/2006/table">
            <a:tbl>
              <a:tblPr firstRow="1" bandRow="1">
                <a:tableStyleId>{86A09219-F26E-4DDA-BDF3-2B20237F961C}</a:tableStyleId>
              </a:tblPr>
              <a:tblGrid>
                <a:gridCol w="1531029">
                  <a:extLst>
                    <a:ext uri="{9D8B030D-6E8A-4147-A177-3AD203B41FA5}">
                      <a16:colId xmlns:a16="http://schemas.microsoft.com/office/drawing/2014/main" val="696937042"/>
                    </a:ext>
                  </a:extLst>
                </a:gridCol>
                <a:gridCol w="3015343">
                  <a:extLst>
                    <a:ext uri="{9D8B030D-6E8A-4147-A177-3AD203B41FA5}">
                      <a16:colId xmlns:a16="http://schemas.microsoft.com/office/drawing/2014/main" val="1986795684"/>
                    </a:ext>
                  </a:extLst>
                </a:gridCol>
              </a:tblGrid>
              <a:tr h="579257">
                <a:tc>
                  <a:txBody>
                    <a:bodyPr/>
                    <a:lstStyle/>
                    <a:p>
                      <a:pPr algn="l"/>
                      <a:r>
                        <a:rPr lang="en-NL" sz="1200" b="1" i="0">
                          <a:solidFill>
                            <a:schemeClr val="tx1"/>
                          </a:solidFill>
                          <a:latin typeface="IBM Plex Sans SemiBold" panose="020B0503050203000203" pitchFamily="34" charset="0"/>
                        </a:rPr>
                        <a:t>Project manager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ACFE6"/>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200" b="0" i="0">
                          <a:solidFill>
                            <a:schemeClr val="tx1"/>
                          </a:solidFill>
                          <a:highlight>
                            <a:srgbClr val="FFF1D2"/>
                          </a:highlight>
                          <a:latin typeface="IBM Plex Sans" panose="020B0503050203000203" pitchFamily="34" charset="0"/>
                        </a:rPr>
                        <a:t>[Enter here]</a:t>
                      </a:r>
                    </a:p>
                  </a:txBody>
                  <a:tcPr marL="144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ACFE6"/>
                      </a:solidFill>
                      <a:prstDash val="solid"/>
                      <a:round/>
                      <a:headEnd type="none" w="med" len="med"/>
                      <a:tailEnd type="none" w="med" len="med"/>
                    </a:lnB>
                  </a:tcPr>
                </a:tc>
                <a:extLst>
                  <a:ext uri="{0D108BD9-81ED-4DB2-BD59-A6C34878D82A}">
                    <a16:rowId xmlns:a16="http://schemas.microsoft.com/office/drawing/2014/main" val="469251517"/>
                  </a:ext>
                </a:extLst>
              </a:tr>
              <a:tr h="579257">
                <a:tc>
                  <a:txBody>
                    <a:bodyPr/>
                    <a:lstStyle/>
                    <a:p>
                      <a:pPr algn="l"/>
                      <a:r>
                        <a:rPr lang="en-NL" sz="1200" b="1" i="0">
                          <a:solidFill>
                            <a:schemeClr val="tx1"/>
                          </a:solidFill>
                          <a:latin typeface="IBM Plex Sans SemiBold" panose="020B0503050203000203" pitchFamily="34" charset="0"/>
                        </a:rPr>
                        <a:t>Date of initiation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ACFE6"/>
                      </a:solidFill>
                      <a:prstDash val="solid"/>
                      <a:round/>
                      <a:headEnd type="none" w="med" len="med"/>
                      <a:tailEnd type="none" w="med" len="med"/>
                    </a:lnT>
                    <a:lnB w="12700" cap="flat" cmpd="sng" algn="ctr">
                      <a:solidFill>
                        <a:srgbClr val="CACFE6"/>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200" b="0" i="0">
                          <a:solidFill>
                            <a:schemeClr val="tx1"/>
                          </a:solidFill>
                          <a:highlight>
                            <a:srgbClr val="FFF1D2"/>
                          </a:highlight>
                          <a:latin typeface="IBM Plex Sans" panose="020B0503050203000203" pitchFamily="34" charset="0"/>
                        </a:rPr>
                        <a:t>[Enter here]</a:t>
                      </a:r>
                    </a:p>
                  </a:txBody>
                  <a:tcPr marL="144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E6"/>
                      </a:solidFill>
                      <a:prstDash val="solid"/>
                      <a:round/>
                      <a:headEnd type="none" w="med" len="med"/>
                      <a:tailEnd type="none" w="med" len="med"/>
                    </a:lnT>
                    <a:lnB w="12700" cap="flat" cmpd="sng" algn="ctr">
                      <a:solidFill>
                        <a:srgbClr val="CACFE6"/>
                      </a:solidFill>
                      <a:prstDash val="solid"/>
                      <a:round/>
                      <a:headEnd type="none" w="med" len="med"/>
                      <a:tailEnd type="none" w="med" len="med"/>
                    </a:lnB>
                  </a:tcPr>
                </a:tc>
                <a:extLst>
                  <a:ext uri="{0D108BD9-81ED-4DB2-BD59-A6C34878D82A}">
                    <a16:rowId xmlns:a16="http://schemas.microsoft.com/office/drawing/2014/main" val="2731977254"/>
                  </a:ext>
                </a:extLst>
              </a:tr>
              <a:tr h="579257">
                <a:tc>
                  <a:txBody>
                    <a:bodyPr/>
                    <a:lstStyle/>
                    <a:p>
                      <a:pPr algn="l"/>
                      <a:r>
                        <a:rPr lang="en-NL" sz="1200" b="1" i="0">
                          <a:solidFill>
                            <a:schemeClr val="tx1"/>
                          </a:solidFill>
                          <a:latin typeface="IBM Plex Sans SemiBold" panose="020B0503050203000203" pitchFamily="34" charset="0"/>
                        </a:rPr>
                        <a:t>Expected completion date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ACFE6"/>
                      </a:solidFill>
                      <a:prstDash val="solid"/>
                      <a:round/>
                      <a:headEnd type="none" w="med" len="med"/>
                      <a:tailEnd type="none" w="med" len="med"/>
                    </a:lnT>
                    <a:lnB w="12700" cap="flat" cmpd="sng" algn="ctr">
                      <a:solidFill>
                        <a:srgbClr val="CACFE6"/>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200" b="0" i="0">
                          <a:solidFill>
                            <a:schemeClr val="tx1"/>
                          </a:solidFill>
                          <a:highlight>
                            <a:srgbClr val="FFF1D2"/>
                          </a:highlight>
                          <a:latin typeface="IBM Plex Sans" panose="020B0503050203000203" pitchFamily="34" charset="0"/>
                        </a:rPr>
                        <a:t>[Enter here]</a:t>
                      </a:r>
                    </a:p>
                  </a:txBody>
                  <a:tcPr marL="144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E6"/>
                      </a:solidFill>
                      <a:prstDash val="solid"/>
                      <a:round/>
                      <a:headEnd type="none" w="med" len="med"/>
                      <a:tailEnd type="none" w="med" len="med"/>
                    </a:lnT>
                    <a:lnB w="12700" cap="flat" cmpd="sng" algn="ctr">
                      <a:solidFill>
                        <a:srgbClr val="CACFE6"/>
                      </a:solidFill>
                      <a:prstDash val="solid"/>
                      <a:round/>
                      <a:headEnd type="none" w="med" len="med"/>
                      <a:tailEnd type="none" w="med" len="med"/>
                    </a:lnB>
                  </a:tcPr>
                </a:tc>
                <a:extLst>
                  <a:ext uri="{0D108BD9-81ED-4DB2-BD59-A6C34878D82A}">
                    <a16:rowId xmlns:a16="http://schemas.microsoft.com/office/drawing/2014/main" val="513621255"/>
                  </a:ext>
                </a:extLst>
              </a:tr>
              <a:tr h="579257">
                <a:tc>
                  <a:txBody>
                    <a:bodyPr/>
                    <a:lstStyle/>
                    <a:p>
                      <a:pPr algn="l"/>
                      <a:r>
                        <a:rPr lang="en-NL" sz="1200" b="1" i="0">
                          <a:solidFill>
                            <a:schemeClr val="tx1"/>
                          </a:solidFill>
                          <a:latin typeface="IBM Plex Sans SemiBold" panose="020B0503050203000203" pitchFamily="34" charset="0"/>
                        </a:rPr>
                        <a:t>Sponsor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ACFE6"/>
                      </a:solidFill>
                      <a:prstDash val="solid"/>
                      <a:round/>
                      <a:headEnd type="none" w="med" len="med"/>
                      <a:tailEnd type="none" w="med" len="med"/>
                    </a:lnT>
                    <a:lnB w="12700" cap="flat" cmpd="sng" algn="ctr">
                      <a:solidFill>
                        <a:srgbClr val="CACFE6"/>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200" b="0" i="0">
                          <a:solidFill>
                            <a:schemeClr val="tx1"/>
                          </a:solidFill>
                          <a:highlight>
                            <a:srgbClr val="FFF1D2"/>
                          </a:highlight>
                          <a:latin typeface="IBM Plex Sans" panose="020B0503050203000203" pitchFamily="34" charset="0"/>
                        </a:rPr>
                        <a:t>[Enter here]</a:t>
                      </a:r>
                    </a:p>
                  </a:txBody>
                  <a:tcPr marL="144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E6"/>
                      </a:solidFill>
                      <a:prstDash val="solid"/>
                      <a:round/>
                      <a:headEnd type="none" w="med" len="med"/>
                      <a:tailEnd type="none" w="med" len="med"/>
                    </a:lnT>
                    <a:lnB w="12700" cap="flat" cmpd="sng" algn="ctr">
                      <a:solidFill>
                        <a:srgbClr val="CACFE6"/>
                      </a:solidFill>
                      <a:prstDash val="solid"/>
                      <a:round/>
                      <a:headEnd type="none" w="med" len="med"/>
                      <a:tailEnd type="none" w="med" len="med"/>
                    </a:lnB>
                  </a:tcPr>
                </a:tc>
                <a:extLst>
                  <a:ext uri="{0D108BD9-81ED-4DB2-BD59-A6C34878D82A}">
                    <a16:rowId xmlns:a16="http://schemas.microsoft.com/office/drawing/2014/main" val="265375460"/>
                  </a:ext>
                </a:extLst>
              </a:tr>
              <a:tr h="579257">
                <a:tc>
                  <a:txBody>
                    <a:bodyPr/>
                    <a:lstStyle/>
                    <a:p>
                      <a:pPr algn="l"/>
                      <a:r>
                        <a:rPr lang="en-NL" sz="1200" b="1" i="0">
                          <a:solidFill>
                            <a:schemeClr val="tx1"/>
                          </a:solidFill>
                          <a:latin typeface="IBM Plex Sans SemiBold" panose="020B0503050203000203" pitchFamily="34" charset="0"/>
                        </a:rPr>
                        <a:t>Budget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ACFE6"/>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l"/>
                      <a:r>
                        <a:rPr lang="en-NL" sz="1200" b="0" i="0">
                          <a:solidFill>
                            <a:schemeClr val="tx1"/>
                          </a:solidFill>
                          <a:highlight>
                            <a:srgbClr val="FFF1D2"/>
                          </a:highlight>
                          <a:latin typeface="IBM Plex Sans" panose="020B0503050203000203" pitchFamily="34" charset="0"/>
                        </a:rPr>
                        <a:t>[Enter here]</a:t>
                      </a:r>
                    </a:p>
                  </a:txBody>
                  <a:tcPr marL="144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ACFE6"/>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46845569"/>
                  </a:ext>
                </a:extLst>
              </a:tr>
            </a:tbl>
          </a:graphicData>
        </a:graphic>
      </p:graphicFrame>
      <p:cxnSp>
        <p:nvCxnSpPr>
          <p:cNvPr id="10" name="Straight Connector 9">
            <a:extLst>
              <a:ext uri="{FF2B5EF4-FFF2-40B4-BE49-F238E27FC236}">
                <a16:creationId xmlns:a16="http://schemas.microsoft.com/office/drawing/2014/main" id="{E4574614-CF3C-A059-D516-BF637CAFCB1F}"/>
              </a:ext>
            </a:extLst>
          </p:cNvPr>
          <p:cNvCxnSpPr/>
          <p:nvPr/>
        </p:nvCxnSpPr>
        <p:spPr>
          <a:xfrm>
            <a:off x="341313" y="2275718"/>
            <a:ext cx="10009187" cy="0"/>
          </a:xfrm>
          <a:prstGeom prst="line">
            <a:avLst/>
          </a:prstGeom>
          <a:ln w="19050">
            <a:solidFill>
              <a:srgbClr val="7785D8"/>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0BFC9FFA-D22D-2095-8B28-F8954D041A63}"/>
              </a:ext>
            </a:extLst>
          </p:cNvPr>
          <p:cNvGraphicFramePr>
            <a:graphicFrameLocks noGrp="1"/>
          </p:cNvGraphicFramePr>
          <p:nvPr>
            <p:extLst>
              <p:ext uri="{D42A27DB-BD31-4B8C-83A1-F6EECF244321}">
                <p14:modId xmlns:p14="http://schemas.microsoft.com/office/powerpoint/2010/main" val="3300909601"/>
              </p:ext>
            </p:extLst>
          </p:nvPr>
        </p:nvGraphicFramePr>
        <p:xfrm>
          <a:off x="5454650" y="2597732"/>
          <a:ext cx="4895849" cy="2007233"/>
        </p:xfrm>
        <a:graphic>
          <a:graphicData uri="http://schemas.openxmlformats.org/drawingml/2006/table">
            <a:tbl>
              <a:tblPr firstRow="1" bandRow="1">
                <a:tableStyleId>{86A09219-F26E-4DDA-BDF3-2B20237F961C}</a:tableStyleId>
              </a:tblPr>
              <a:tblGrid>
                <a:gridCol w="4895849">
                  <a:extLst>
                    <a:ext uri="{9D8B030D-6E8A-4147-A177-3AD203B41FA5}">
                      <a16:colId xmlns:a16="http://schemas.microsoft.com/office/drawing/2014/main" val="1011761939"/>
                    </a:ext>
                  </a:extLst>
                </a:gridCol>
              </a:tblGrid>
              <a:tr h="431199">
                <a:tc>
                  <a:txBody>
                    <a:bodyPr/>
                    <a:lstStyle/>
                    <a:p>
                      <a:pPr algn="l"/>
                      <a:r>
                        <a:rPr lang="en-NL" sz="1200" b="1" i="0" dirty="0">
                          <a:solidFill>
                            <a:schemeClr val="tx1"/>
                          </a:solidFill>
                          <a:latin typeface="IBM Plex Sans SemiBold" panose="020B0503050203000203" pitchFamily="34" charset="0"/>
                        </a:rPr>
                        <a:t>Project goals and objectives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45276880"/>
                  </a:ext>
                </a:extLst>
              </a:tr>
              <a:tr h="1576034">
                <a:tc>
                  <a:txBody>
                    <a:bodyPr/>
                    <a:lstStyle/>
                    <a:p>
                      <a:pPr marL="171450" indent="-171450">
                        <a:lnSpc>
                          <a:spcPct val="112000"/>
                        </a:lnSpc>
                        <a:buFont typeface="Arial" panose="020B0604020202020204" pitchFamily="34" charset="0"/>
                        <a:buChar char="•"/>
                      </a:pPr>
                      <a:r>
                        <a:rPr lang="en-GB" sz="1200" b="0" i="1" u="none" strike="noStrike" cap="none" dirty="0">
                          <a:solidFill>
                            <a:schemeClr val="tx1"/>
                          </a:solidFill>
                          <a:highlight>
                            <a:srgbClr val="FFF1D2"/>
                          </a:highlight>
                          <a:latin typeface="IBM Plex Sans" panose="020B0503050203000203" pitchFamily="34" charset="0"/>
                          <a:cs typeface="Arial"/>
                          <a:sym typeface="Arial"/>
                        </a:rPr>
                        <a:t>Specific outcomes are expected from the change.</a:t>
                      </a:r>
                    </a:p>
                  </a:txBody>
                  <a:tcPr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ACFE6"/>
                      </a:solidFill>
                      <a:prstDash val="solid"/>
                      <a:round/>
                      <a:headEnd type="none" w="med" len="med"/>
                      <a:tailEnd type="none" w="med" len="med"/>
                    </a:lnB>
                  </a:tcPr>
                </a:tc>
                <a:extLst>
                  <a:ext uri="{0D108BD9-81ED-4DB2-BD59-A6C34878D82A}">
                    <a16:rowId xmlns:a16="http://schemas.microsoft.com/office/drawing/2014/main" val="2002730949"/>
                  </a:ext>
                </a:extLst>
              </a:tr>
            </a:tbl>
          </a:graphicData>
        </a:graphic>
      </p:graphicFrame>
      <p:graphicFrame>
        <p:nvGraphicFramePr>
          <p:cNvPr id="19" name="Table 18">
            <a:extLst>
              <a:ext uri="{FF2B5EF4-FFF2-40B4-BE49-F238E27FC236}">
                <a16:creationId xmlns:a16="http://schemas.microsoft.com/office/drawing/2014/main" id="{8077F6D5-A832-361D-9F8E-0C8E6BA1713D}"/>
              </a:ext>
            </a:extLst>
          </p:cNvPr>
          <p:cNvGraphicFramePr>
            <a:graphicFrameLocks noGrp="1"/>
          </p:cNvGraphicFramePr>
          <p:nvPr>
            <p:extLst>
              <p:ext uri="{D42A27DB-BD31-4B8C-83A1-F6EECF244321}">
                <p14:modId xmlns:p14="http://schemas.microsoft.com/office/powerpoint/2010/main" val="3473592828"/>
              </p:ext>
            </p:extLst>
          </p:nvPr>
        </p:nvGraphicFramePr>
        <p:xfrm>
          <a:off x="5454651" y="4981967"/>
          <a:ext cx="4895850" cy="2007233"/>
        </p:xfrm>
        <a:graphic>
          <a:graphicData uri="http://schemas.openxmlformats.org/drawingml/2006/table">
            <a:tbl>
              <a:tblPr firstRow="1" bandRow="1">
                <a:tableStyleId>{86A09219-F26E-4DDA-BDF3-2B20237F961C}</a:tableStyleId>
              </a:tblPr>
              <a:tblGrid>
                <a:gridCol w="4895850">
                  <a:extLst>
                    <a:ext uri="{9D8B030D-6E8A-4147-A177-3AD203B41FA5}">
                      <a16:colId xmlns:a16="http://schemas.microsoft.com/office/drawing/2014/main" val="1011761939"/>
                    </a:ext>
                  </a:extLst>
                </a:gridCol>
              </a:tblGrid>
              <a:tr h="431199">
                <a:tc>
                  <a:txBody>
                    <a:bodyPr/>
                    <a:lstStyle/>
                    <a:p>
                      <a:pPr algn="l"/>
                      <a:r>
                        <a:rPr lang="en-NL" sz="1200" b="1" i="0">
                          <a:solidFill>
                            <a:schemeClr val="tx1"/>
                          </a:solidFill>
                          <a:latin typeface="IBM Plex Sans SemiBold" panose="020B0503050203000203" pitchFamily="34" charset="0"/>
                        </a:rPr>
                        <a:t>Definition of success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45276880"/>
                  </a:ext>
                </a:extLst>
              </a:tr>
              <a:tr h="1576034">
                <a:tc>
                  <a:txBody>
                    <a:bodyPr/>
                    <a:lstStyle/>
                    <a:p>
                      <a:pPr marL="177750" indent="-177750">
                        <a:lnSpc>
                          <a:spcPct val="112000"/>
                        </a:lnSpc>
                        <a:spcAft>
                          <a:spcPts val="400"/>
                        </a:spcAft>
                        <a:buClr>
                          <a:schemeClr val="tx1"/>
                        </a:buClr>
                        <a:buFont typeface="Arial" panose="020B0604020202020204" pitchFamily="34" charset="0"/>
                        <a:buChar char="•"/>
                      </a:pPr>
                      <a:r>
                        <a:rPr lang="en-GB" sz="1200" b="0" i="1" u="none" strike="noStrike" cap="none" dirty="0">
                          <a:solidFill>
                            <a:schemeClr val="tx1"/>
                          </a:solidFill>
                          <a:highlight>
                            <a:srgbClr val="FFF1D2"/>
                          </a:highlight>
                          <a:latin typeface="IBM Plex Sans" panose="020B0503050203000203" pitchFamily="34" charset="0"/>
                          <a:cs typeface="Arial"/>
                          <a:sym typeface="Arial"/>
                        </a:rPr>
                        <a:t>A brief description of the success criteria emphasizes the successful implementation of the project</a:t>
                      </a:r>
                    </a:p>
                    <a:p>
                      <a:pPr marL="177750" marR="0" indent="-177750" algn="l" defTabSz="914400" rtl="0" eaLnBrk="1" fontAlgn="auto" latinLnBrk="0" hangingPunct="1">
                        <a:lnSpc>
                          <a:spcPct val="112000"/>
                        </a:lnSpc>
                        <a:spcBef>
                          <a:spcPts val="0"/>
                        </a:spcBef>
                        <a:spcAft>
                          <a:spcPts val="400"/>
                        </a:spcAft>
                        <a:buClr>
                          <a:schemeClr val="tx1"/>
                        </a:buClr>
                        <a:buSzTx/>
                        <a:buFont typeface="Arial" panose="020B0604020202020204" pitchFamily="34" charset="0"/>
                        <a:buChar char="•"/>
                        <a:tabLst/>
                        <a:defRPr/>
                      </a:pPr>
                      <a:r>
                        <a:rPr lang="en-GB" sz="1200" b="0" i="1" u="none" strike="noStrike" cap="none" dirty="0">
                          <a:solidFill>
                            <a:schemeClr val="tx1"/>
                          </a:solidFill>
                          <a:highlight>
                            <a:srgbClr val="FFF1D2"/>
                          </a:highlight>
                          <a:latin typeface="IBM Plex Sans" panose="020B0503050203000203" pitchFamily="34" charset="0"/>
                          <a:cs typeface="Arial"/>
                          <a:sym typeface="Arial"/>
                        </a:rPr>
                        <a:t>For example, the HR tech system has been fully implemented, achieving 90% user adoption and maintaining 95% uptime.</a:t>
                      </a:r>
                    </a:p>
                  </a:txBody>
                  <a:tcPr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ACFE6"/>
                      </a:solidFill>
                      <a:prstDash val="solid"/>
                      <a:round/>
                      <a:headEnd type="none" w="med" len="med"/>
                      <a:tailEnd type="none" w="med" len="med"/>
                    </a:lnB>
                  </a:tcPr>
                </a:tc>
                <a:extLst>
                  <a:ext uri="{0D108BD9-81ED-4DB2-BD59-A6C34878D82A}">
                    <a16:rowId xmlns:a16="http://schemas.microsoft.com/office/drawing/2014/main" val="2002730949"/>
                  </a:ext>
                </a:extLst>
              </a:tr>
            </a:tbl>
          </a:graphicData>
        </a:graphic>
      </p:graphicFrame>
    </p:spTree>
    <p:extLst>
      <p:ext uri="{BB962C8B-B14F-4D97-AF65-F5344CB8AC3E}">
        <p14:creationId xmlns:p14="http://schemas.microsoft.com/office/powerpoint/2010/main" val="37688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985787B-802E-0BC2-DA55-81D2B44D9E07}"/>
              </a:ext>
            </a:extLst>
          </p:cNvPr>
          <p:cNvGrpSpPr/>
          <p:nvPr/>
        </p:nvGrpSpPr>
        <p:grpSpPr>
          <a:xfrm>
            <a:off x="341313" y="1071573"/>
            <a:ext cx="9990541" cy="5139691"/>
            <a:chOff x="341313" y="1295400"/>
            <a:chExt cx="9486902" cy="4880591"/>
          </a:xfrm>
        </p:grpSpPr>
        <p:graphicFrame>
          <p:nvGraphicFramePr>
            <p:cNvPr id="54" name="Google Shape;52;p3">
              <a:extLst>
                <a:ext uri="{FF2B5EF4-FFF2-40B4-BE49-F238E27FC236}">
                  <a16:creationId xmlns:a16="http://schemas.microsoft.com/office/drawing/2014/main" id="{B6820EC0-F362-C54B-3170-9647C02049EF}"/>
                </a:ext>
              </a:extLst>
            </p:cNvPr>
            <p:cNvGraphicFramePr/>
            <p:nvPr>
              <p:extLst>
                <p:ext uri="{D42A27DB-BD31-4B8C-83A1-F6EECF244321}">
                  <p14:modId xmlns:p14="http://schemas.microsoft.com/office/powerpoint/2010/main" val="3073571916"/>
                </p:ext>
              </p:extLst>
            </p:nvPr>
          </p:nvGraphicFramePr>
          <p:xfrm>
            <a:off x="341313" y="1295400"/>
            <a:ext cx="9486902" cy="4880591"/>
          </p:xfrm>
          <a:graphic>
            <a:graphicData uri="http://schemas.openxmlformats.org/drawingml/2006/table">
              <a:tbl>
                <a:tblPr>
                  <a:noFill/>
                </a:tblPr>
                <a:tblGrid>
                  <a:gridCol w="206435">
                    <a:extLst>
                      <a:ext uri="{9D8B030D-6E8A-4147-A177-3AD203B41FA5}">
                        <a16:colId xmlns:a16="http://schemas.microsoft.com/office/drawing/2014/main" val="2986200569"/>
                      </a:ext>
                    </a:extLst>
                  </a:gridCol>
                  <a:gridCol w="981719">
                    <a:extLst>
                      <a:ext uri="{9D8B030D-6E8A-4147-A177-3AD203B41FA5}">
                        <a16:colId xmlns:a16="http://schemas.microsoft.com/office/drawing/2014/main" val="20000"/>
                      </a:ext>
                    </a:extLst>
                  </a:gridCol>
                  <a:gridCol w="978043">
                    <a:extLst>
                      <a:ext uri="{9D8B030D-6E8A-4147-A177-3AD203B41FA5}">
                        <a16:colId xmlns:a16="http://schemas.microsoft.com/office/drawing/2014/main" val="20001"/>
                      </a:ext>
                    </a:extLst>
                  </a:gridCol>
                  <a:gridCol w="978043">
                    <a:extLst>
                      <a:ext uri="{9D8B030D-6E8A-4147-A177-3AD203B41FA5}">
                        <a16:colId xmlns:a16="http://schemas.microsoft.com/office/drawing/2014/main" val="20002"/>
                      </a:ext>
                    </a:extLst>
                  </a:gridCol>
                  <a:gridCol w="978043">
                    <a:extLst>
                      <a:ext uri="{9D8B030D-6E8A-4147-A177-3AD203B41FA5}">
                        <a16:colId xmlns:a16="http://schemas.microsoft.com/office/drawing/2014/main" val="20003"/>
                      </a:ext>
                    </a:extLst>
                  </a:gridCol>
                  <a:gridCol w="978043">
                    <a:extLst>
                      <a:ext uri="{9D8B030D-6E8A-4147-A177-3AD203B41FA5}">
                        <a16:colId xmlns:a16="http://schemas.microsoft.com/office/drawing/2014/main" val="928439351"/>
                      </a:ext>
                    </a:extLst>
                  </a:gridCol>
                  <a:gridCol w="978043">
                    <a:extLst>
                      <a:ext uri="{9D8B030D-6E8A-4147-A177-3AD203B41FA5}">
                        <a16:colId xmlns:a16="http://schemas.microsoft.com/office/drawing/2014/main" val="2384048996"/>
                      </a:ext>
                    </a:extLst>
                  </a:gridCol>
                  <a:gridCol w="978043">
                    <a:extLst>
                      <a:ext uri="{9D8B030D-6E8A-4147-A177-3AD203B41FA5}">
                        <a16:colId xmlns:a16="http://schemas.microsoft.com/office/drawing/2014/main" val="261543145"/>
                      </a:ext>
                    </a:extLst>
                  </a:gridCol>
                  <a:gridCol w="978043">
                    <a:extLst>
                      <a:ext uri="{9D8B030D-6E8A-4147-A177-3AD203B41FA5}">
                        <a16:colId xmlns:a16="http://schemas.microsoft.com/office/drawing/2014/main" val="2690348161"/>
                      </a:ext>
                    </a:extLst>
                  </a:gridCol>
                  <a:gridCol w="978043">
                    <a:extLst>
                      <a:ext uri="{9D8B030D-6E8A-4147-A177-3AD203B41FA5}">
                        <a16:colId xmlns:a16="http://schemas.microsoft.com/office/drawing/2014/main" val="393801059"/>
                      </a:ext>
                    </a:extLst>
                  </a:gridCol>
                  <a:gridCol w="978043">
                    <a:extLst>
                      <a:ext uri="{9D8B030D-6E8A-4147-A177-3AD203B41FA5}">
                        <a16:colId xmlns:a16="http://schemas.microsoft.com/office/drawing/2014/main" val="3785788520"/>
                      </a:ext>
                    </a:extLst>
                  </a:gridCol>
                </a:tblGrid>
                <a:tr h="350946">
                  <a:tc>
                    <a:txBody>
                      <a:bodyPr/>
                      <a:lstStyle/>
                      <a:p>
                        <a:pPr marL="0" marR="0" lvl="0" indent="0" algn="l" rtl="0">
                          <a:lnSpc>
                            <a:spcPct val="114000"/>
                          </a:lnSpc>
                          <a:spcBef>
                            <a:spcPts val="0"/>
                          </a:spcBef>
                          <a:spcAft>
                            <a:spcPts val="0"/>
                          </a:spcAft>
                          <a:buClr>
                            <a:schemeClr val="dk2"/>
                          </a:buClr>
                          <a:buSzPts val="1100"/>
                          <a:buFont typeface="IBM Plex Sans"/>
                          <a:buNone/>
                        </a:pPr>
                        <a:endParaRPr sz="1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rtl="0">
                          <a:lnSpc>
                            <a:spcPct val="114000"/>
                          </a:lnSpc>
                          <a:spcBef>
                            <a:spcPts val="0"/>
                          </a:spcBef>
                          <a:spcAft>
                            <a:spcPts val="0"/>
                          </a:spcAft>
                          <a:buClr>
                            <a:schemeClr val="dk2"/>
                          </a:buClr>
                          <a:buSzPts val="1100"/>
                          <a:buFont typeface="IBM Plex Sans"/>
                          <a:buNone/>
                        </a:pPr>
                        <a:endParaRPr sz="1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12700" cap="flat" cmpd="sng" algn="ctr">
                        <a:no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4">
                    <a:txBody>
                      <a:bodyPr/>
                      <a:lstStyle/>
                      <a:p>
                        <a:pPr marL="0" marR="0" lvl="0" indent="0" algn="ctr" rtl="0">
                          <a:lnSpc>
                            <a:spcPct val="114000"/>
                          </a:lnSpc>
                          <a:spcBef>
                            <a:spcPts val="0"/>
                          </a:spcBef>
                          <a:spcAft>
                            <a:spcPts val="0"/>
                          </a:spcAft>
                          <a:buClr>
                            <a:schemeClr val="dk2"/>
                          </a:buClr>
                          <a:buSzPts val="1100"/>
                          <a:buFont typeface="IBM Plex Sans"/>
                          <a:buNone/>
                        </a:pPr>
                        <a:r>
                          <a:rPr lang="en-US" sz="1300" b="1" i="0" u="none" strike="noStrike" cap="none" dirty="0">
                            <a:solidFill>
                              <a:schemeClr val="tx1"/>
                            </a:solidFill>
                            <a:highlight>
                              <a:srgbClr val="FFF1D2"/>
                            </a:highlight>
                            <a:latin typeface="IBM Plex Sans SemiBold" panose="020B0503050203000203" pitchFamily="34" charset="0"/>
                            <a:ea typeface="IBM Plex Sans Condensed"/>
                            <a:cs typeface="IBM Plex Sans Condensed"/>
                            <a:sym typeface="IBM Plex Sans Condensed"/>
                          </a:rPr>
                          <a:t>[Year]</a:t>
                        </a:r>
                        <a:endParaRPr sz="1300" b="1" i="0" u="none" strike="noStrike" cap="none" dirty="0">
                          <a:solidFill>
                            <a:schemeClr val="tx1"/>
                          </a:solidFill>
                          <a:highlight>
                            <a:srgbClr val="FFF1D2"/>
                          </a:highlight>
                          <a:latin typeface="IBM Plex Sans SemiBold" panose="020B0503050203000203" pitchFamily="34" charset="0"/>
                          <a:ea typeface="IBM Plex Sans Condensed"/>
                          <a:cs typeface="IBM Plex Sans Condensed"/>
                          <a:sym typeface="IBM Plex Sans Condensed"/>
                        </a:endParaRP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rtl="0">
                          <a:lnSpc>
                            <a:spcPct val="114000"/>
                          </a:lnSpc>
                          <a:spcBef>
                            <a:spcPts val="0"/>
                          </a:spcBef>
                          <a:spcAft>
                            <a:spcPts val="0"/>
                          </a:spcAft>
                          <a:buClr>
                            <a:schemeClr val="dk2"/>
                          </a:buClr>
                          <a:buSzPts val="1100"/>
                          <a:buFont typeface="IBM Plex Sans"/>
                          <a:buNone/>
                        </a:pPr>
                        <a:endParaRPr lang="en-US" sz="12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highlight>
                              <a:srgbClr val="FFF1D2"/>
                            </a:highlight>
                            <a:uLnTx/>
                            <a:uFillTx/>
                            <a:latin typeface="IBM Plex Sans SemiBold" panose="020B0503050203000203" pitchFamily="34" charset="0"/>
                            <a:ea typeface="IBM Plex Sans Condensed"/>
                            <a:cs typeface="IBM Plex Sans Condensed"/>
                            <a:sym typeface="IBM Plex Sans Condensed"/>
                          </a:rPr>
                          <a:t>[Year]</a:t>
                        </a:r>
                      </a:p>
                    </a:txBody>
                    <a:tcPr marL="84458" marR="84458" marT="43124" marB="43124">
                      <a:lnL w="9525" cap="flat" cmpd="sng" algn="ctr">
                        <a:solidFill>
                          <a:srgbClr val="CACFE6"/>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endParaRPr kumimoji="0" lang="en-US" sz="12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endParaRPr>
                      </a:p>
                    </a:txBody>
                    <a:tcPr marL="80200" marR="80200" marT="40950" marB="40950">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47894"/>
                    </a:ext>
                  </a:extLst>
                </a:tr>
                <a:tr h="350946">
                  <a:tc>
                    <a:txBody>
                      <a:bodyPr/>
                      <a:lstStyle/>
                      <a:p>
                        <a:pPr marL="0" marR="0" lvl="0" indent="0" algn="l" rtl="0">
                          <a:lnSpc>
                            <a:spcPct val="114000"/>
                          </a:lnSpc>
                          <a:spcBef>
                            <a:spcPts val="0"/>
                          </a:spcBef>
                          <a:spcAft>
                            <a:spcPts val="0"/>
                          </a:spcAft>
                          <a:buClr>
                            <a:schemeClr val="dk2"/>
                          </a:buClr>
                          <a:buSzPts val="1100"/>
                          <a:buFont typeface="IBM Plex Sans"/>
                          <a:buNone/>
                        </a:pPr>
                        <a:endParaRPr sz="1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rtl="0">
                          <a:lnSpc>
                            <a:spcPct val="114000"/>
                          </a:lnSpc>
                          <a:spcBef>
                            <a:spcPts val="0"/>
                          </a:spcBef>
                          <a:spcAft>
                            <a:spcPts val="0"/>
                          </a:spcAft>
                          <a:buClr>
                            <a:schemeClr val="dk2"/>
                          </a:buClr>
                          <a:buSzPts val="1100"/>
                          <a:buFont typeface="IBM Plex Sans"/>
                          <a:buNone/>
                        </a:pPr>
                        <a:endParaRPr sz="15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12700" cap="flat" cmpd="sng" algn="ctr">
                        <a:no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rtl="0">
                          <a:lnSpc>
                            <a:spcPct val="114000"/>
                          </a:lnSpc>
                          <a:spcBef>
                            <a:spcPts val="0"/>
                          </a:spcBef>
                          <a:spcAft>
                            <a:spcPts val="0"/>
                          </a:spcAft>
                          <a:buClr>
                            <a:schemeClr val="dk2"/>
                          </a:buClr>
                          <a:buSzPts val="1100"/>
                          <a:buFont typeface="IBM Plex Sans"/>
                          <a:buNone/>
                        </a:pPr>
                        <a:r>
                          <a:rPr lang="en-US" sz="13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rPr>
                          <a:t>Sept</a:t>
                        </a:r>
                        <a:endParaRPr sz="13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endParaRP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rtl="0">
                          <a:lnSpc>
                            <a:spcPct val="114000"/>
                          </a:lnSpc>
                          <a:spcBef>
                            <a:spcPts val="0"/>
                          </a:spcBef>
                          <a:spcAft>
                            <a:spcPts val="0"/>
                          </a:spcAft>
                          <a:buClr>
                            <a:schemeClr val="dk2"/>
                          </a:buClr>
                          <a:buSzPts val="1100"/>
                          <a:buFont typeface="IBM Plex Sans"/>
                          <a:buNone/>
                        </a:pPr>
                        <a:r>
                          <a:rPr lang="en-US" sz="1300" b="1" i="0" u="none" strike="noStrike" cap="none" dirty="0">
                            <a:solidFill>
                              <a:schemeClr val="tx1"/>
                            </a:solidFill>
                            <a:latin typeface="IBM Plex Sans SemiBold" panose="020B0503050203000203" pitchFamily="34" charset="0"/>
                            <a:ea typeface="IBM Plex Sans Condensed"/>
                            <a:cs typeface="IBM Plex Sans Condensed"/>
                            <a:sym typeface="IBM Plex Sans Condensed"/>
                          </a:rPr>
                          <a:t>Oct</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Nov</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Dec</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Jan</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Feb</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Mar</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Apr</a:t>
                        </a:r>
                      </a:p>
                    </a:txBody>
                    <a:tcPr marL="84458" marR="84458" marT="43124" marB="43124">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
                            <a:srgbClr val="1EBBF0"/>
                          </a:buClr>
                          <a:buSzPts val="1100"/>
                          <a:buFont typeface="IBM Plex Sans"/>
                          <a:buNone/>
                          <a:tabLst/>
                          <a:defRPr/>
                        </a:pPr>
                        <a:r>
                          <a:rPr kumimoji="0" lang="en-US" sz="1300" b="1" i="0" u="none" strike="noStrike" kern="0" cap="none" spc="0" normalizeH="0" baseline="0" noProof="0" dirty="0">
                            <a:ln>
                              <a:noFill/>
                            </a:ln>
                            <a:solidFill>
                              <a:srgbClr val="30206B"/>
                            </a:solidFill>
                            <a:effectLst/>
                            <a:uLnTx/>
                            <a:uFillTx/>
                            <a:latin typeface="IBM Plex Sans SemiBold" panose="020B0503050203000203" pitchFamily="34" charset="0"/>
                            <a:ea typeface="IBM Plex Sans Condensed"/>
                            <a:cs typeface="IBM Plex Sans Condensed"/>
                            <a:sym typeface="IBM Plex Sans Condensed"/>
                          </a:rPr>
                          <a:t>May</a:t>
                        </a:r>
                      </a:p>
                    </a:txBody>
                    <a:tcPr marL="84458" marR="84458" marT="43124" marB="43124">
                      <a:lnL w="9525" cap="flat" cmpd="sng" algn="ctr">
                        <a:solidFill>
                          <a:srgbClr val="CACFE6"/>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995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tx1"/>
                            </a:solidFill>
                            <a:latin typeface="IBM Plex Mono Medium" panose="020B0509050203000203" pitchFamily="49" charset="77"/>
                            <a:ea typeface="+mn-ea"/>
                            <a:cs typeface="+mn-cs"/>
                            <a:sym typeface="IBM Plex Sans Condensed"/>
                          </a:rPr>
                          <a:t>1</a:t>
                        </a:r>
                        <a:endParaRPr sz="1100" b="0" i="0" u="none" strike="noStrike" cap="none" dirty="0">
                          <a:solidFill>
                            <a:schemeClr val="tx1"/>
                          </a:solidFill>
                          <a:latin typeface="IBM Plex Mono Medium" panose="020B0509050203000203" pitchFamily="49" charset="77"/>
                          <a:ea typeface="+mn-ea"/>
                          <a:cs typeface="+mn-cs"/>
                          <a:sym typeface="IBM Plex Sans Condensed"/>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tx1"/>
                            </a:solidFill>
                            <a:highlight>
                              <a:srgbClr val="FFF1D2"/>
                            </a:highlight>
                            <a:latin typeface="IBM Plex Sans Cond Medm" panose="020B0506050203000203" pitchFamily="34" charset="77"/>
                            <a:ea typeface="+mn-ea"/>
                            <a:cs typeface="+mn-cs"/>
                            <a:sym typeface="Arial"/>
                          </a:rPr>
                          <a:t>[Enter here]</a:t>
                        </a: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12700"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IBM Plex Sans Condensed"/>
                          <a:cs typeface="IBM Plex Sans Condensed"/>
                          <a:sym typeface="IBM Plex Sans Condensed"/>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190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1199262">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tx1"/>
                            </a:solidFill>
                            <a:latin typeface="IBM Plex Mono Medium" panose="020B0509050203000203" pitchFamily="49" charset="77"/>
                          </a:rPr>
                          <a:t>2</a:t>
                        </a: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tx1"/>
                            </a:solidFill>
                            <a:highlight>
                              <a:srgbClr val="FFF1D2"/>
                            </a:highlight>
                            <a:latin typeface="IBM Plex Sans Cond Medm" panose="020B0506050203000203" pitchFamily="34" charset="77"/>
                            <a:ea typeface="+mn-ea"/>
                            <a:cs typeface="+mn-cs"/>
                            <a:sym typeface="Arial"/>
                          </a:rPr>
                          <a:t>[Enter here]</a:t>
                        </a: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826998">
                  <a:tc>
                    <a:txBody>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tx1"/>
                            </a:solidFill>
                            <a:latin typeface="IBM Plex Mono Medium" panose="020B0509050203000203" pitchFamily="49" charset="77"/>
                          </a:rPr>
                          <a:t>3</a:t>
                        </a:r>
                        <a:endParaRPr sz="1100" b="0" i="0" u="none" strike="noStrike" cap="none" dirty="0">
                          <a:solidFill>
                            <a:schemeClr val="tx1"/>
                          </a:solidFill>
                          <a:latin typeface="IBM Plex Mono Medium" panose="020B0509050203000203" pitchFamily="49" charset="77"/>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b="0" i="0" dirty="0">
                            <a:highlight>
                              <a:srgbClr val="FFF1D2"/>
                            </a:highlight>
                            <a:latin typeface="IBM Plex Sans Cond Medm" panose="020B0506050203000203" pitchFamily="34" charset="77"/>
                          </a:rPr>
                          <a:t>[Enter here]</a:t>
                        </a:r>
                        <a:endParaRPr lang="en-US" sz="1100" b="0" i="0" u="none" strike="noStrike" cap="none" dirty="0">
                          <a:solidFill>
                            <a:schemeClr val="tx1"/>
                          </a:solidFill>
                          <a:highlight>
                            <a:srgbClr val="FFF1D2"/>
                          </a:highlight>
                          <a:latin typeface="IBM Plex Sans Cond Medm" panose="020B0506050203000203" pitchFamily="34" charset="77"/>
                        </a:endParaRP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ea typeface="+mn-ea"/>
                          <a:cs typeface="+mn-cs"/>
                          <a:sym typeface="Arial"/>
                        </a:endParaRPr>
                      </a:p>
                    </a:txBody>
                    <a:tcPr marL="84458" marR="84458" marT="43124" marB="43124"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eaLnBrk="1" hangingPunct="1">
                          <a:lnSpc>
                            <a:spcPct val="100000"/>
                          </a:lnSpc>
                          <a:spcBef>
                            <a:spcPts val="0"/>
                          </a:spcBef>
                          <a:spcAft>
                            <a:spcPts val="0"/>
                          </a:spcAft>
                          <a:buClr>
                            <a:srgbClr val="000000"/>
                          </a:buClr>
                          <a:buSzPts val="11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854747">
                  <a:tc>
                    <a:txBody>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tx1"/>
                            </a:solidFill>
                            <a:latin typeface="IBM Plex Mono Medium" panose="020B0509050203000203" pitchFamily="49" charset="77"/>
                          </a:rPr>
                          <a:t>4</a:t>
                        </a:r>
                        <a:endParaRPr sz="1100" b="0" i="0" u="none" strike="noStrike" cap="none" dirty="0">
                          <a:solidFill>
                            <a:schemeClr val="tx1"/>
                          </a:solidFill>
                          <a:latin typeface="IBM Plex Mono Medium" panose="020B0509050203000203" pitchFamily="49" charset="77"/>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tx1"/>
                            </a:solidFill>
                            <a:highlight>
                              <a:srgbClr val="FFF1D2"/>
                            </a:highlight>
                            <a:latin typeface="IBM Plex Sans Cond Medm" panose="020B0506050203000203" pitchFamily="34" charset="77"/>
                            <a:ea typeface="+mn-ea"/>
                            <a:cs typeface="+mn-cs"/>
                            <a:sym typeface="Arial"/>
                          </a:rPr>
                          <a:t>[Enter here]</a:t>
                        </a:r>
                        <a:endParaRPr lang="en-US" sz="1100" b="0" i="0" u="none" strike="noStrike" cap="none" dirty="0">
                          <a:solidFill>
                            <a:schemeClr val="tx1"/>
                          </a:solidFill>
                          <a:highlight>
                            <a:srgbClr val="FFF1D2"/>
                          </a:highlight>
                          <a:latin typeface="IBM Plex Sans Cond Medm" panose="020B0506050203000203" pitchFamily="34" charset="77"/>
                        </a:endParaRP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Sans" panose="020B0503050203000203" pitchFamily="34" charset="0"/>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ea typeface="+mn-ea"/>
                          <a:cs typeface="+mn-cs"/>
                          <a:sym typeface="Arial"/>
                        </a:endParaRPr>
                      </a:p>
                    </a:txBody>
                    <a:tcPr marL="84458" marR="84458" marT="43124" marB="43124"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796837">
                  <a:tc>
                    <a:txBody>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tx1"/>
                            </a:solidFill>
                            <a:latin typeface="IBM Plex Mono Medium" panose="020B0509050203000203" pitchFamily="49" charset="77"/>
                          </a:rPr>
                          <a:t>5</a:t>
                        </a:r>
                        <a:endParaRPr sz="1100" b="0" i="0" u="none" strike="noStrike" cap="none" dirty="0">
                          <a:solidFill>
                            <a:schemeClr val="tx1"/>
                          </a:solidFill>
                          <a:latin typeface="IBM Plex Mono Medium" panose="020B0509050203000203" pitchFamily="49" charset="77"/>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tx1"/>
                            </a:solidFill>
                            <a:highlight>
                              <a:srgbClr val="FFF1D2"/>
                            </a:highlight>
                            <a:latin typeface="IBM Plex Sans Cond Medm" panose="020B0506050203000203" pitchFamily="34" charset="77"/>
                          </a:rPr>
                          <a:t>[Enter here]</a:t>
                        </a:r>
                      </a:p>
                    </a:txBody>
                    <a:tcPr marL="84458" marR="84458" marT="43124" marB="43124"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4F6FA"/>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Sans" panose="020B0503050203000203" pitchFamily="34" charset="0"/>
                        </a:endParaRPr>
                      </a:p>
                    </a:txBody>
                    <a:tcPr marL="84458" marR="84458" marT="43124" marB="43124" anchor="ctr">
                      <a:lnL w="9525" cap="flat" cmpd="sng">
                        <a:solidFill>
                          <a:srgbClr val="000000">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lgn="ctr">
                        <a:noFill/>
                        <a:prstDash val="solid"/>
                        <a:round/>
                        <a:headEnd type="none" w="med" len="med"/>
                        <a:tailEnd type="none" w="med" len="med"/>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7785D8"/>
                          </a:solidFill>
                          <a:latin typeface="IBM Plex Mono" panose="020B0509050203000203" pitchFamily="49" charset="77"/>
                          <a:sym typeface="Arial"/>
                        </a:endParaRPr>
                      </a:p>
                    </a:txBody>
                    <a:tcPr marL="84458" marR="84458" marT="43124" marB="43124" anchor="ctr">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tx1"/>
                          </a:solidFill>
                          <a:latin typeface="IBM Plex Mono" panose="020B0509050203000203" pitchFamily="49" charset="77"/>
                        </a:endParaRPr>
                      </a:p>
                    </a:txBody>
                    <a:tcPr marL="84458" marR="84458" marT="43124" marB="43124"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55" name="Straight Connector 54">
              <a:extLst>
                <a:ext uri="{FF2B5EF4-FFF2-40B4-BE49-F238E27FC236}">
                  <a16:creationId xmlns:a16="http://schemas.microsoft.com/office/drawing/2014/main" id="{AE15CDFB-6836-20A0-2FCD-C93608115929}"/>
                </a:ext>
              </a:extLst>
            </p:cNvPr>
            <p:cNvCxnSpPr>
              <a:cxnSpLocks/>
            </p:cNvCxnSpPr>
            <p:nvPr/>
          </p:nvCxnSpPr>
          <p:spPr>
            <a:xfrm>
              <a:off x="5777495" y="3909073"/>
              <a:ext cx="0" cy="674285"/>
            </a:xfrm>
            <a:prstGeom prst="line">
              <a:avLst/>
            </a:prstGeom>
            <a:noFill/>
            <a:ln w="28575" cap="flat" cmpd="sng" algn="ctr">
              <a:solidFill>
                <a:schemeClr val="bg2"/>
              </a:solidFill>
              <a:prstDash val="solid"/>
              <a:headEnd type="oval" w="med" len="med"/>
              <a:tailEnd type="oval" w="med" len="med"/>
            </a:ln>
            <a:effectLst/>
          </p:spPr>
        </p:cxnSp>
        <p:cxnSp>
          <p:nvCxnSpPr>
            <p:cNvPr id="56" name="Straight Connector 55">
              <a:extLst>
                <a:ext uri="{FF2B5EF4-FFF2-40B4-BE49-F238E27FC236}">
                  <a16:creationId xmlns:a16="http://schemas.microsoft.com/office/drawing/2014/main" id="{46A1561E-57D3-1D4C-0F6C-45E1AED09735}"/>
                </a:ext>
              </a:extLst>
            </p:cNvPr>
            <p:cNvCxnSpPr>
              <a:cxnSpLocks/>
            </p:cNvCxnSpPr>
            <p:nvPr/>
          </p:nvCxnSpPr>
          <p:spPr>
            <a:xfrm>
              <a:off x="3391741" y="1838670"/>
              <a:ext cx="0" cy="4337320"/>
            </a:xfrm>
            <a:prstGeom prst="line">
              <a:avLst/>
            </a:prstGeom>
            <a:noFill/>
            <a:ln w="28575" cap="flat" cmpd="sng" algn="ctr">
              <a:solidFill>
                <a:schemeClr val="bg2"/>
              </a:solidFill>
              <a:prstDash val="solid"/>
              <a:headEnd type="oval" w="med" len="med"/>
              <a:tailEnd type="oval" w="med" len="med"/>
            </a:ln>
            <a:effectLst/>
          </p:spPr>
        </p:cxnSp>
        <p:cxnSp>
          <p:nvCxnSpPr>
            <p:cNvPr id="57" name="Straight Connector 56">
              <a:extLst>
                <a:ext uri="{FF2B5EF4-FFF2-40B4-BE49-F238E27FC236}">
                  <a16:creationId xmlns:a16="http://schemas.microsoft.com/office/drawing/2014/main" id="{19F6418F-8EB0-7315-A930-FAD6B7109E45}"/>
                </a:ext>
              </a:extLst>
            </p:cNvPr>
            <p:cNvCxnSpPr>
              <a:cxnSpLocks/>
            </p:cNvCxnSpPr>
            <p:nvPr/>
          </p:nvCxnSpPr>
          <p:spPr>
            <a:xfrm>
              <a:off x="9655381" y="1838670"/>
              <a:ext cx="0" cy="4337320"/>
            </a:xfrm>
            <a:prstGeom prst="line">
              <a:avLst/>
            </a:prstGeom>
            <a:noFill/>
            <a:ln w="28575" cap="flat" cmpd="sng" algn="ctr">
              <a:solidFill>
                <a:schemeClr val="bg2"/>
              </a:solidFill>
              <a:prstDash val="solid"/>
              <a:headEnd type="oval" w="med" len="med"/>
              <a:tailEnd type="oval" w="med" len="med"/>
            </a:ln>
            <a:effectLst/>
          </p:spPr>
        </p:cxnSp>
        <p:cxnSp>
          <p:nvCxnSpPr>
            <p:cNvPr id="58" name="Straight Connector 57">
              <a:extLst>
                <a:ext uri="{FF2B5EF4-FFF2-40B4-BE49-F238E27FC236}">
                  <a16:creationId xmlns:a16="http://schemas.microsoft.com/office/drawing/2014/main" id="{27776831-8103-B7DA-C40B-439D94993276}"/>
                </a:ext>
              </a:extLst>
            </p:cNvPr>
            <p:cNvCxnSpPr>
              <a:cxnSpLocks/>
            </p:cNvCxnSpPr>
            <p:nvPr/>
          </p:nvCxnSpPr>
          <p:spPr>
            <a:xfrm>
              <a:off x="7785992" y="1838670"/>
              <a:ext cx="0" cy="4337320"/>
            </a:xfrm>
            <a:prstGeom prst="line">
              <a:avLst/>
            </a:prstGeom>
            <a:noFill/>
            <a:ln w="28575" cap="flat" cmpd="sng" algn="ctr">
              <a:solidFill>
                <a:schemeClr val="bg2"/>
              </a:solidFill>
              <a:prstDash val="solid"/>
              <a:headEnd type="oval" w="med" len="med"/>
              <a:tailEnd type="oval" w="med" len="med"/>
            </a:ln>
            <a:effectLst/>
          </p:spPr>
        </p:cxnSp>
        <p:cxnSp>
          <p:nvCxnSpPr>
            <p:cNvPr id="59" name="Straight Connector 58">
              <a:extLst>
                <a:ext uri="{FF2B5EF4-FFF2-40B4-BE49-F238E27FC236}">
                  <a16:creationId xmlns:a16="http://schemas.microsoft.com/office/drawing/2014/main" id="{C62773DA-0009-DB79-47D1-C29B8EB0F120}"/>
                </a:ext>
              </a:extLst>
            </p:cNvPr>
            <p:cNvCxnSpPr>
              <a:cxnSpLocks/>
            </p:cNvCxnSpPr>
            <p:nvPr/>
          </p:nvCxnSpPr>
          <p:spPr>
            <a:xfrm>
              <a:off x="1691430" y="1841033"/>
              <a:ext cx="0" cy="4308206"/>
            </a:xfrm>
            <a:prstGeom prst="line">
              <a:avLst/>
            </a:prstGeom>
            <a:noFill/>
            <a:ln w="19050" cap="flat" cmpd="sng" algn="ctr">
              <a:solidFill>
                <a:schemeClr val="accent6"/>
              </a:solidFill>
              <a:prstDash val="dash"/>
              <a:headEnd type="oval"/>
            </a:ln>
            <a:effectLst/>
          </p:spPr>
        </p:cxnSp>
        <p:sp>
          <p:nvSpPr>
            <p:cNvPr id="60" name="Rounded Rectangle 59">
              <a:extLst>
                <a:ext uri="{FF2B5EF4-FFF2-40B4-BE49-F238E27FC236}">
                  <a16:creationId xmlns:a16="http://schemas.microsoft.com/office/drawing/2014/main" id="{EA13331F-EFD8-789C-6495-D62754407F69}"/>
                </a:ext>
              </a:extLst>
            </p:cNvPr>
            <p:cNvSpPr/>
            <p:nvPr/>
          </p:nvSpPr>
          <p:spPr>
            <a:xfrm>
              <a:off x="1500517" y="2045828"/>
              <a:ext cx="693491" cy="584324"/>
            </a:xfrm>
            <a:prstGeom prst="roundRect">
              <a:avLst/>
            </a:prstGeom>
            <a:solidFill>
              <a:srgbClr val="F0F0FF"/>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61" name="Rounded Rectangle 60">
              <a:extLst>
                <a:ext uri="{FF2B5EF4-FFF2-40B4-BE49-F238E27FC236}">
                  <a16:creationId xmlns:a16="http://schemas.microsoft.com/office/drawing/2014/main" id="{838AE7B0-0E95-B674-A877-62CB2FF45E58}"/>
                </a:ext>
              </a:extLst>
            </p:cNvPr>
            <p:cNvSpPr/>
            <p:nvPr/>
          </p:nvSpPr>
          <p:spPr>
            <a:xfrm>
              <a:off x="2240719" y="2045828"/>
              <a:ext cx="693491" cy="584324"/>
            </a:xfrm>
            <a:prstGeom prst="roundRect">
              <a:avLst/>
            </a:prstGeom>
            <a:solidFill>
              <a:srgbClr val="F0F0FF"/>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62" name="Rounded Rectangle 61">
              <a:extLst>
                <a:ext uri="{FF2B5EF4-FFF2-40B4-BE49-F238E27FC236}">
                  <a16:creationId xmlns:a16="http://schemas.microsoft.com/office/drawing/2014/main" id="{F3A7C498-B8EA-E50C-8FF6-D601B0EC10B4}"/>
                </a:ext>
              </a:extLst>
            </p:cNvPr>
            <p:cNvSpPr/>
            <p:nvPr/>
          </p:nvSpPr>
          <p:spPr>
            <a:xfrm>
              <a:off x="4240283" y="2045827"/>
              <a:ext cx="1279363" cy="584324"/>
            </a:xfrm>
            <a:prstGeom prst="roundRect">
              <a:avLst/>
            </a:prstGeom>
            <a:solidFill>
              <a:srgbClr val="F0F0FF"/>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63" name="Rounded Rectangle 62">
              <a:extLst>
                <a:ext uri="{FF2B5EF4-FFF2-40B4-BE49-F238E27FC236}">
                  <a16:creationId xmlns:a16="http://schemas.microsoft.com/office/drawing/2014/main" id="{07639FA5-06E7-6DE3-A0A5-6C2C39577DCD}"/>
                </a:ext>
              </a:extLst>
            </p:cNvPr>
            <p:cNvSpPr/>
            <p:nvPr/>
          </p:nvSpPr>
          <p:spPr>
            <a:xfrm>
              <a:off x="2980922" y="2045828"/>
              <a:ext cx="604518" cy="584324"/>
            </a:xfrm>
            <a:prstGeom prst="roundRect">
              <a:avLst/>
            </a:prstGeom>
            <a:solidFill>
              <a:srgbClr val="F0F0FF"/>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64" name="Rounded Rectangle 63">
              <a:extLst>
                <a:ext uri="{FF2B5EF4-FFF2-40B4-BE49-F238E27FC236}">
                  <a16:creationId xmlns:a16="http://schemas.microsoft.com/office/drawing/2014/main" id="{FD8AB89E-329C-BDF1-637B-8904FA2BCAAB}"/>
                </a:ext>
              </a:extLst>
            </p:cNvPr>
            <p:cNvSpPr/>
            <p:nvPr/>
          </p:nvSpPr>
          <p:spPr>
            <a:xfrm>
              <a:off x="1500517" y="4693904"/>
              <a:ext cx="679457" cy="310896"/>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65" name="Rounded Rectangle 64">
              <a:extLst>
                <a:ext uri="{FF2B5EF4-FFF2-40B4-BE49-F238E27FC236}">
                  <a16:creationId xmlns:a16="http://schemas.microsoft.com/office/drawing/2014/main" id="{6FC957F5-92EA-666D-BC7A-4AB056FF3B00}"/>
                </a:ext>
              </a:extLst>
            </p:cNvPr>
            <p:cNvSpPr/>
            <p:nvPr/>
          </p:nvSpPr>
          <p:spPr>
            <a:xfrm>
              <a:off x="2226685" y="4693904"/>
              <a:ext cx="693491" cy="310896"/>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66" name="Rounded Rectangle 65">
              <a:extLst>
                <a:ext uri="{FF2B5EF4-FFF2-40B4-BE49-F238E27FC236}">
                  <a16:creationId xmlns:a16="http://schemas.microsoft.com/office/drawing/2014/main" id="{E4DF8DAA-DAAF-37E4-BA85-74D56729DD81}"/>
                </a:ext>
              </a:extLst>
            </p:cNvPr>
            <p:cNvSpPr/>
            <p:nvPr/>
          </p:nvSpPr>
          <p:spPr>
            <a:xfrm>
              <a:off x="2226685" y="5053066"/>
              <a:ext cx="693491" cy="310896"/>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67" name="Rounded Rectangle 66">
              <a:extLst>
                <a:ext uri="{FF2B5EF4-FFF2-40B4-BE49-F238E27FC236}">
                  <a16:creationId xmlns:a16="http://schemas.microsoft.com/office/drawing/2014/main" id="{0703264B-6C01-4104-1CA9-4390E90883D5}"/>
                </a:ext>
              </a:extLst>
            </p:cNvPr>
            <p:cNvSpPr/>
            <p:nvPr/>
          </p:nvSpPr>
          <p:spPr>
            <a:xfrm>
              <a:off x="2972839" y="5053066"/>
              <a:ext cx="2705908" cy="310896"/>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68" name="Rounded Rectangle 67">
              <a:extLst>
                <a:ext uri="{FF2B5EF4-FFF2-40B4-BE49-F238E27FC236}">
                  <a16:creationId xmlns:a16="http://schemas.microsoft.com/office/drawing/2014/main" id="{8ECAA461-2A86-3493-BFAC-49ECE2F61C64}"/>
                </a:ext>
              </a:extLst>
            </p:cNvPr>
            <p:cNvSpPr/>
            <p:nvPr/>
          </p:nvSpPr>
          <p:spPr>
            <a:xfrm>
              <a:off x="4694026" y="4693903"/>
              <a:ext cx="1398160" cy="310896"/>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69" name="Rounded Rectangle 68">
              <a:extLst>
                <a:ext uri="{FF2B5EF4-FFF2-40B4-BE49-F238E27FC236}">
                  <a16:creationId xmlns:a16="http://schemas.microsoft.com/office/drawing/2014/main" id="{4E54DC50-6AB0-E863-4AE6-E27B3FC731FC}"/>
                </a:ext>
              </a:extLst>
            </p:cNvPr>
            <p:cNvSpPr/>
            <p:nvPr/>
          </p:nvSpPr>
          <p:spPr>
            <a:xfrm>
              <a:off x="3131377" y="4693904"/>
              <a:ext cx="693491" cy="310896"/>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70" name="Rounded Rectangle 69">
              <a:extLst>
                <a:ext uri="{FF2B5EF4-FFF2-40B4-BE49-F238E27FC236}">
                  <a16:creationId xmlns:a16="http://schemas.microsoft.com/office/drawing/2014/main" id="{7A270EDD-2628-E8EF-62CA-F5176BA560FA}"/>
                </a:ext>
              </a:extLst>
            </p:cNvPr>
            <p:cNvSpPr/>
            <p:nvPr/>
          </p:nvSpPr>
          <p:spPr>
            <a:xfrm>
              <a:off x="6844793" y="4693904"/>
              <a:ext cx="800284" cy="310895"/>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71" name="Rounded Rectangle 70">
              <a:extLst>
                <a:ext uri="{FF2B5EF4-FFF2-40B4-BE49-F238E27FC236}">
                  <a16:creationId xmlns:a16="http://schemas.microsoft.com/office/drawing/2014/main" id="{D7970F5A-717C-49F6-DE07-B0D7B3508739}"/>
                </a:ext>
              </a:extLst>
            </p:cNvPr>
            <p:cNvSpPr/>
            <p:nvPr/>
          </p:nvSpPr>
          <p:spPr>
            <a:xfrm>
              <a:off x="7905691" y="4693904"/>
              <a:ext cx="1368474" cy="310895"/>
            </a:xfrm>
            <a:prstGeom prst="roundRect">
              <a:avLst/>
            </a:prstGeom>
            <a:solidFill>
              <a:srgbClr val="B1B9D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72" name="Rounded Rectangle 71">
              <a:extLst>
                <a:ext uri="{FF2B5EF4-FFF2-40B4-BE49-F238E27FC236}">
                  <a16:creationId xmlns:a16="http://schemas.microsoft.com/office/drawing/2014/main" id="{E3FC2D53-D04D-C841-CC11-C3E77AAC3E27}"/>
                </a:ext>
              </a:extLst>
            </p:cNvPr>
            <p:cNvSpPr/>
            <p:nvPr/>
          </p:nvSpPr>
          <p:spPr>
            <a:xfrm>
              <a:off x="1506832" y="2743776"/>
              <a:ext cx="693491" cy="310896"/>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73" name="Rounded Rectangle 72">
              <a:extLst>
                <a:ext uri="{FF2B5EF4-FFF2-40B4-BE49-F238E27FC236}">
                  <a16:creationId xmlns:a16="http://schemas.microsoft.com/office/drawing/2014/main" id="{A3E79F92-58C7-5327-BC06-44EE137A22C1}"/>
                </a:ext>
              </a:extLst>
            </p:cNvPr>
            <p:cNvSpPr/>
            <p:nvPr/>
          </p:nvSpPr>
          <p:spPr>
            <a:xfrm>
              <a:off x="3914284" y="3010706"/>
              <a:ext cx="2467128" cy="228600"/>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74" name="Rounded Rectangle 73">
              <a:extLst>
                <a:ext uri="{FF2B5EF4-FFF2-40B4-BE49-F238E27FC236}">
                  <a16:creationId xmlns:a16="http://schemas.microsoft.com/office/drawing/2014/main" id="{8E77404B-DF3F-5958-BE30-EEB45C74099B}"/>
                </a:ext>
              </a:extLst>
            </p:cNvPr>
            <p:cNvSpPr/>
            <p:nvPr/>
          </p:nvSpPr>
          <p:spPr>
            <a:xfrm>
              <a:off x="2236679" y="2743776"/>
              <a:ext cx="832681" cy="310896"/>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75" name="Rounded Rectangle 74">
              <a:extLst>
                <a:ext uri="{FF2B5EF4-FFF2-40B4-BE49-F238E27FC236}">
                  <a16:creationId xmlns:a16="http://schemas.microsoft.com/office/drawing/2014/main" id="{3CC48549-257E-E2E0-67D1-375C2A7C07D0}"/>
                </a:ext>
              </a:extLst>
            </p:cNvPr>
            <p:cNvSpPr/>
            <p:nvPr/>
          </p:nvSpPr>
          <p:spPr>
            <a:xfrm>
              <a:off x="3468949" y="3276626"/>
              <a:ext cx="2583696" cy="228600"/>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76" name="Rounded Rectangle 75">
              <a:extLst>
                <a:ext uri="{FF2B5EF4-FFF2-40B4-BE49-F238E27FC236}">
                  <a16:creationId xmlns:a16="http://schemas.microsoft.com/office/drawing/2014/main" id="{0424D6D5-C12B-F311-8FF5-F7876C1E993E}"/>
                </a:ext>
              </a:extLst>
            </p:cNvPr>
            <p:cNvSpPr/>
            <p:nvPr/>
          </p:nvSpPr>
          <p:spPr>
            <a:xfrm>
              <a:off x="3391741" y="2743777"/>
              <a:ext cx="2085192" cy="228600"/>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77" name="Rounded Rectangle 76">
              <a:extLst>
                <a:ext uri="{FF2B5EF4-FFF2-40B4-BE49-F238E27FC236}">
                  <a16:creationId xmlns:a16="http://schemas.microsoft.com/office/drawing/2014/main" id="{0323AC67-1A45-DED9-313B-0EEA2024F043}"/>
                </a:ext>
              </a:extLst>
            </p:cNvPr>
            <p:cNvSpPr/>
            <p:nvPr/>
          </p:nvSpPr>
          <p:spPr>
            <a:xfrm>
              <a:off x="1835690" y="3132815"/>
              <a:ext cx="832681" cy="310896"/>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78" name="Rounded Rectangle 77">
              <a:extLst>
                <a:ext uri="{FF2B5EF4-FFF2-40B4-BE49-F238E27FC236}">
                  <a16:creationId xmlns:a16="http://schemas.microsoft.com/office/drawing/2014/main" id="{8A989E64-556C-738C-6AD7-C474AE3C7B8B}"/>
                </a:ext>
              </a:extLst>
            </p:cNvPr>
            <p:cNvSpPr/>
            <p:nvPr/>
          </p:nvSpPr>
          <p:spPr>
            <a:xfrm>
              <a:off x="6487575" y="3010706"/>
              <a:ext cx="2467128" cy="228600"/>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Text" panose="020B0506050203000203" pitchFamily="34" charset="77"/>
                <a:ea typeface=""/>
                <a:cs typeface=""/>
              </a:endParaRPr>
            </a:p>
          </p:txBody>
        </p:sp>
        <p:sp>
          <p:nvSpPr>
            <p:cNvPr id="79" name="Rounded Rectangle 78">
              <a:extLst>
                <a:ext uri="{FF2B5EF4-FFF2-40B4-BE49-F238E27FC236}">
                  <a16:creationId xmlns:a16="http://schemas.microsoft.com/office/drawing/2014/main" id="{FF9249C1-D4F7-4E53-5B0A-B656FDA30E0E}"/>
                </a:ext>
              </a:extLst>
            </p:cNvPr>
            <p:cNvSpPr/>
            <p:nvPr/>
          </p:nvSpPr>
          <p:spPr>
            <a:xfrm>
              <a:off x="1605700" y="3567650"/>
              <a:ext cx="7823812" cy="197164"/>
            </a:xfrm>
            <a:prstGeom prst="roundRect">
              <a:avLst/>
            </a:prstGeom>
            <a:solidFill>
              <a:srgbClr val="E2E5F3"/>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80" name="Rounded Rectangle 79">
              <a:extLst>
                <a:ext uri="{FF2B5EF4-FFF2-40B4-BE49-F238E27FC236}">
                  <a16:creationId xmlns:a16="http://schemas.microsoft.com/office/drawing/2014/main" id="{6BDAEB8C-5228-7BF6-72A1-63DEA1E06956}"/>
                </a:ext>
              </a:extLst>
            </p:cNvPr>
            <p:cNvSpPr/>
            <p:nvPr/>
          </p:nvSpPr>
          <p:spPr>
            <a:xfrm>
              <a:off x="3436515" y="3892024"/>
              <a:ext cx="842047" cy="310896"/>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81" name="Rounded Rectangle 80">
              <a:extLst>
                <a:ext uri="{FF2B5EF4-FFF2-40B4-BE49-F238E27FC236}">
                  <a16:creationId xmlns:a16="http://schemas.microsoft.com/office/drawing/2014/main" id="{B8CC0098-C00F-DFC1-A445-E6C951829E11}"/>
                </a:ext>
              </a:extLst>
            </p:cNvPr>
            <p:cNvSpPr/>
            <p:nvPr/>
          </p:nvSpPr>
          <p:spPr>
            <a:xfrm>
              <a:off x="4364789" y="3888753"/>
              <a:ext cx="1308441" cy="310896"/>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82" name="Rounded Rectangle 81">
              <a:extLst>
                <a:ext uri="{FF2B5EF4-FFF2-40B4-BE49-F238E27FC236}">
                  <a16:creationId xmlns:a16="http://schemas.microsoft.com/office/drawing/2014/main" id="{03DE919E-F084-FCA9-CD06-811FA6AEFE8A}"/>
                </a:ext>
              </a:extLst>
            </p:cNvPr>
            <p:cNvSpPr/>
            <p:nvPr/>
          </p:nvSpPr>
          <p:spPr>
            <a:xfrm>
              <a:off x="5863722" y="3889805"/>
              <a:ext cx="1267822" cy="310896"/>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83" name="Rounded Rectangle 82">
              <a:extLst>
                <a:ext uri="{FF2B5EF4-FFF2-40B4-BE49-F238E27FC236}">
                  <a16:creationId xmlns:a16="http://schemas.microsoft.com/office/drawing/2014/main" id="{3A469735-75CA-24AE-3A60-210AADD61EFC}"/>
                </a:ext>
              </a:extLst>
            </p:cNvPr>
            <p:cNvSpPr/>
            <p:nvPr/>
          </p:nvSpPr>
          <p:spPr>
            <a:xfrm>
              <a:off x="2253842" y="3888753"/>
              <a:ext cx="783309" cy="310896"/>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84" name="Rounded Rectangle 83">
              <a:extLst>
                <a:ext uri="{FF2B5EF4-FFF2-40B4-BE49-F238E27FC236}">
                  <a16:creationId xmlns:a16="http://schemas.microsoft.com/office/drawing/2014/main" id="{C6295AD1-79F6-27B3-AA70-1876EC3D31BE}"/>
                </a:ext>
              </a:extLst>
            </p:cNvPr>
            <p:cNvSpPr/>
            <p:nvPr/>
          </p:nvSpPr>
          <p:spPr>
            <a:xfrm>
              <a:off x="1500517" y="3888753"/>
              <a:ext cx="693491" cy="585216"/>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85" name="Rounded Rectangle 84">
              <a:extLst>
                <a:ext uri="{FF2B5EF4-FFF2-40B4-BE49-F238E27FC236}">
                  <a16:creationId xmlns:a16="http://schemas.microsoft.com/office/drawing/2014/main" id="{9B2ECEE5-7A40-20DE-18DA-1198FCB0589D}"/>
                </a:ext>
              </a:extLst>
            </p:cNvPr>
            <p:cNvSpPr/>
            <p:nvPr/>
          </p:nvSpPr>
          <p:spPr>
            <a:xfrm>
              <a:off x="2661655" y="4252142"/>
              <a:ext cx="1534998" cy="310896"/>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86" name="Rounded Rectangle 85">
              <a:extLst>
                <a:ext uri="{FF2B5EF4-FFF2-40B4-BE49-F238E27FC236}">
                  <a16:creationId xmlns:a16="http://schemas.microsoft.com/office/drawing/2014/main" id="{7D9B58D0-ED1C-6424-0F16-02F64BA44B71}"/>
                </a:ext>
              </a:extLst>
            </p:cNvPr>
            <p:cNvSpPr/>
            <p:nvPr/>
          </p:nvSpPr>
          <p:spPr>
            <a:xfrm>
              <a:off x="7825816" y="4015432"/>
              <a:ext cx="1789737" cy="310896"/>
            </a:xfrm>
            <a:prstGeom prst="roundRect">
              <a:avLst/>
            </a:prstGeom>
            <a:solidFill>
              <a:srgbClr val="CACFE6"/>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87" name="Rounded Rectangle 86">
              <a:extLst>
                <a:ext uri="{FF2B5EF4-FFF2-40B4-BE49-F238E27FC236}">
                  <a16:creationId xmlns:a16="http://schemas.microsoft.com/office/drawing/2014/main" id="{1456FDFF-F31B-1C86-6AB9-F91D3C1970B8}"/>
                </a:ext>
              </a:extLst>
            </p:cNvPr>
            <p:cNvSpPr/>
            <p:nvPr/>
          </p:nvSpPr>
          <p:spPr>
            <a:xfrm>
              <a:off x="5594840" y="5440223"/>
              <a:ext cx="1369775" cy="310896"/>
            </a:xfrm>
            <a:prstGeom prst="roundRect">
              <a:avLst/>
            </a:prstGeom>
            <a:solidFill>
              <a:srgbClr val="989FBB"/>
            </a:solidFill>
            <a:ln w="25400" cap="flat" cmpd="sng" algn="ctr">
              <a:noFill/>
              <a:prstDash val="solid"/>
            </a:ln>
            <a:effectLst/>
          </p:spPr>
          <p:txBody>
            <a:bodyPr rtlCol="0" anchor="ctr"/>
            <a:lstStyle/>
            <a:p>
              <a:pPr algn="ctr" defTabSz="986912">
                <a:buClrTx/>
                <a:defRPr/>
              </a:pPr>
              <a:endParaRPr lang="en-US" sz="800" dirty="0">
                <a:solidFill>
                  <a:schemeClr val="bg1"/>
                </a:solidFill>
                <a:latin typeface="IBM Plex Sans Cond" panose="020B0506050203000203" pitchFamily="34" charset="77"/>
                <a:ea typeface=""/>
                <a:cs typeface=""/>
              </a:endParaRPr>
            </a:p>
          </p:txBody>
        </p:sp>
        <p:sp>
          <p:nvSpPr>
            <p:cNvPr id="88" name="Rounded Rectangle 87">
              <a:extLst>
                <a:ext uri="{FF2B5EF4-FFF2-40B4-BE49-F238E27FC236}">
                  <a16:creationId xmlns:a16="http://schemas.microsoft.com/office/drawing/2014/main" id="{D84B1445-9C00-FD5D-CBF7-68967E3AA8F1}"/>
                </a:ext>
              </a:extLst>
            </p:cNvPr>
            <p:cNvSpPr/>
            <p:nvPr/>
          </p:nvSpPr>
          <p:spPr>
            <a:xfrm>
              <a:off x="7028240" y="5440223"/>
              <a:ext cx="719626" cy="310896"/>
            </a:xfrm>
            <a:prstGeom prst="roundRect">
              <a:avLst/>
            </a:prstGeom>
            <a:solidFill>
              <a:srgbClr val="989FBB"/>
            </a:solidFill>
            <a:ln w="25400" cap="flat" cmpd="sng" algn="ctr">
              <a:noFill/>
              <a:prstDash val="solid"/>
            </a:ln>
            <a:effectLst/>
          </p:spPr>
          <p:txBody>
            <a:bodyPr rtlCol="0" anchor="ctr"/>
            <a:lstStyle/>
            <a:p>
              <a:pPr algn="ctr" defTabSz="986912">
                <a:buClrTx/>
                <a:defRPr/>
              </a:pPr>
              <a:endParaRPr lang="en-US" sz="800" dirty="0">
                <a:solidFill>
                  <a:schemeClr val="bg1"/>
                </a:solidFill>
                <a:latin typeface="IBM Plex Sans Cond" panose="020B0506050203000203" pitchFamily="34" charset="77"/>
                <a:ea typeface=""/>
                <a:cs typeface=""/>
              </a:endParaRPr>
            </a:p>
          </p:txBody>
        </p:sp>
        <p:sp>
          <p:nvSpPr>
            <p:cNvPr id="89" name="Rounded Rectangle 88">
              <a:extLst>
                <a:ext uri="{FF2B5EF4-FFF2-40B4-BE49-F238E27FC236}">
                  <a16:creationId xmlns:a16="http://schemas.microsoft.com/office/drawing/2014/main" id="{0443CE0E-7183-7819-79AD-693472CB22BB}"/>
                </a:ext>
              </a:extLst>
            </p:cNvPr>
            <p:cNvSpPr/>
            <p:nvPr/>
          </p:nvSpPr>
          <p:spPr>
            <a:xfrm>
              <a:off x="8895927" y="2045827"/>
              <a:ext cx="719626" cy="310896"/>
            </a:xfrm>
            <a:prstGeom prst="roundRect">
              <a:avLst/>
            </a:prstGeom>
            <a:solidFill>
              <a:srgbClr val="F0F0FF"/>
            </a:solidFill>
            <a:ln w="25400" cap="flat" cmpd="sng" algn="ctr">
              <a:noFill/>
              <a:prstDash val="solid"/>
            </a:ln>
            <a:effectLst/>
          </p:spPr>
          <p:txBody>
            <a:bodyPr rtlCol="0" anchor="ctr"/>
            <a:lstStyle/>
            <a:p>
              <a:pPr algn="ctr" defTabSz="986912">
                <a:buClrTx/>
                <a:defRPr/>
              </a:pPr>
              <a:endParaRPr lang="en-US" sz="800" dirty="0">
                <a:solidFill>
                  <a:schemeClr val="tx1"/>
                </a:solidFill>
                <a:latin typeface="IBM Plex Sans Cond" panose="020B0506050203000203" pitchFamily="34" charset="77"/>
                <a:ea typeface=""/>
                <a:cs typeface=""/>
              </a:endParaRPr>
            </a:p>
          </p:txBody>
        </p:sp>
        <p:sp>
          <p:nvSpPr>
            <p:cNvPr id="94" name="Rounded Rectangle 93">
              <a:extLst>
                <a:ext uri="{FF2B5EF4-FFF2-40B4-BE49-F238E27FC236}">
                  <a16:creationId xmlns:a16="http://schemas.microsoft.com/office/drawing/2014/main" id="{F5D46D62-C5AF-5640-604C-461CE2C008EB}"/>
                </a:ext>
              </a:extLst>
            </p:cNvPr>
            <p:cNvSpPr/>
            <p:nvPr/>
          </p:nvSpPr>
          <p:spPr>
            <a:xfrm>
              <a:off x="6604802" y="5777476"/>
              <a:ext cx="719626" cy="310896"/>
            </a:xfrm>
            <a:prstGeom prst="roundRect">
              <a:avLst/>
            </a:prstGeom>
            <a:solidFill>
              <a:srgbClr val="989FBB"/>
            </a:solidFill>
            <a:ln w="25400" cap="flat" cmpd="sng" algn="ctr">
              <a:noFill/>
              <a:prstDash val="solid"/>
            </a:ln>
            <a:effectLst/>
          </p:spPr>
          <p:txBody>
            <a:bodyPr rtlCol="0" anchor="ctr"/>
            <a:lstStyle/>
            <a:p>
              <a:pPr algn="ctr" defTabSz="986912">
                <a:buClrTx/>
                <a:defRPr/>
              </a:pPr>
              <a:endParaRPr lang="en-US" sz="800" dirty="0">
                <a:solidFill>
                  <a:schemeClr val="bg1"/>
                </a:solidFill>
                <a:latin typeface="IBM Plex Sans Cond" panose="020B0506050203000203" pitchFamily="34" charset="77"/>
                <a:ea typeface=""/>
                <a:cs typeface=""/>
              </a:endParaRPr>
            </a:p>
          </p:txBody>
        </p:sp>
      </p:grpSp>
      <p:sp>
        <p:nvSpPr>
          <p:cNvPr id="3" name="Rectangle 2">
            <a:extLst>
              <a:ext uri="{FF2B5EF4-FFF2-40B4-BE49-F238E27FC236}">
                <a16:creationId xmlns:a16="http://schemas.microsoft.com/office/drawing/2014/main" id="{C6EDE918-3877-D9EA-87E7-44F8BE7D020D}"/>
              </a:ext>
            </a:extLst>
          </p:cNvPr>
          <p:cNvSpPr/>
          <p:nvPr/>
        </p:nvSpPr>
        <p:spPr>
          <a:xfrm>
            <a:off x="6702067" y="6941850"/>
            <a:ext cx="3737394" cy="5133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90" name="Group 89">
            <a:extLst>
              <a:ext uri="{FF2B5EF4-FFF2-40B4-BE49-F238E27FC236}">
                <a16:creationId xmlns:a16="http://schemas.microsoft.com/office/drawing/2014/main" id="{EBACBB1E-E1E8-7278-C472-3AFF35160626}"/>
              </a:ext>
            </a:extLst>
          </p:cNvPr>
          <p:cNvGrpSpPr/>
          <p:nvPr/>
        </p:nvGrpSpPr>
        <p:grpSpPr>
          <a:xfrm>
            <a:off x="341313" y="6658854"/>
            <a:ext cx="1404175" cy="289634"/>
            <a:chOff x="3413484" y="7220402"/>
            <a:chExt cx="1404175" cy="289634"/>
          </a:xfrm>
        </p:grpSpPr>
        <p:cxnSp>
          <p:nvCxnSpPr>
            <p:cNvPr id="91" name="Straight Connector 90">
              <a:extLst>
                <a:ext uri="{FF2B5EF4-FFF2-40B4-BE49-F238E27FC236}">
                  <a16:creationId xmlns:a16="http://schemas.microsoft.com/office/drawing/2014/main" id="{136586E3-4729-9CAD-C63D-CEB92EB91D34}"/>
                </a:ext>
              </a:extLst>
            </p:cNvPr>
            <p:cNvCxnSpPr/>
            <p:nvPr/>
          </p:nvCxnSpPr>
          <p:spPr>
            <a:xfrm>
              <a:off x="4381404" y="7366352"/>
              <a:ext cx="312623" cy="0"/>
            </a:xfrm>
            <a:prstGeom prst="line">
              <a:avLst/>
            </a:prstGeom>
            <a:ln w="28575">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 name="Rounded Rectangle 91">
              <a:extLst>
                <a:ext uri="{FF2B5EF4-FFF2-40B4-BE49-F238E27FC236}">
                  <a16:creationId xmlns:a16="http://schemas.microsoft.com/office/drawing/2014/main" id="{0D4A168B-29D5-CB4D-47CA-2B6E704EA73D}"/>
                </a:ext>
              </a:extLst>
            </p:cNvPr>
            <p:cNvSpPr/>
            <p:nvPr/>
          </p:nvSpPr>
          <p:spPr>
            <a:xfrm>
              <a:off x="3413484" y="7220402"/>
              <a:ext cx="1404175" cy="289634"/>
            </a:xfrm>
            <a:prstGeom prst="round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B2124FCD-F652-FF9A-4B9D-11BA8927F0EA}"/>
                </a:ext>
              </a:extLst>
            </p:cNvPr>
            <p:cNvSpPr txBox="1"/>
            <p:nvPr/>
          </p:nvSpPr>
          <p:spPr>
            <a:xfrm>
              <a:off x="3468950" y="7247551"/>
              <a:ext cx="848309" cy="230832"/>
            </a:xfrm>
            <a:prstGeom prst="rect">
              <a:avLst/>
            </a:prstGeom>
            <a:noFill/>
          </p:spPr>
          <p:txBody>
            <a:bodyPr wrap="none" rtlCol="0">
              <a:spAutoFit/>
            </a:bodyPr>
            <a:lstStyle/>
            <a:p>
              <a:pPr algn="ctr"/>
              <a:r>
                <a:rPr lang="en-US" sz="900" b="1" dirty="0">
                  <a:solidFill>
                    <a:schemeClr val="tx1"/>
                  </a:solidFill>
                  <a:latin typeface="IBM Plex Sans Cond SmBld" panose="020B0506050203000203" pitchFamily="34" charset="77"/>
                </a:rPr>
                <a:t>Measurement</a:t>
              </a:r>
            </a:p>
          </p:txBody>
        </p:sp>
      </p:grpSp>
    </p:spTree>
    <p:extLst>
      <p:ext uri="{BB962C8B-B14F-4D97-AF65-F5344CB8AC3E}">
        <p14:creationId xmlns:p14="http://schemas.microsoft.com/office/powerpoint/2010/main" val="4175297726"/>
      </p:ext>
    </p:extLst>
  </p:cSld>
  <p:clrMapOvr>
    <a:masterClrMapping/>
  </p:clrMapOvr>
</p:sld>
</file>

<file path=ppt/theme/theme1.xml><?xml version="1.0" encoding="utf-8"?>
<a:theme xmlns:a="http://schemas.openxmlformats.org/drawingml/2006/main" name="Office Theme">
  <a:themeElements>
    <a:clrScheme name="AIHR Color Palette">
      <a:dk1>
        <a:srgbClr val="30206B"/>
      </a:dk1>
      <a:lt1>
        <a:srgbClr val="FFFFFF"/>
      </a:lt1>
      <a:dk2>
        <a:srgbClr val="1EBBF0"/>
      </a:dk2>
      <a:lt2>
        <a:srgbClr val="E9FAFF"/>
      </a:lt2>
      <a:accent1>
        <a:srgbClr val="B0E7FF"/>
      </a:accent1>
      <a:accent2>
        <a:srgbClr val="5D5CFF"/>
      </a:accent2>
      <a:accent3>
        <a:srgbClr val="00A0AF"/>
      </a:accent3>
      <a:accent4>
        <a:srgbClr val="FFAB00"/>
      </a:accent4>
      <a:accent5>
        <a:srgbClr val="F35C0F"/>
      </a:accent5>
      <a:accent6>
        <a:srgbClr val="E32C34"/>
      </a:accent6>
      <a:hlink>
        <a:srgbClr val="1EBBF0"/>
      </a:hlink>
      <a:folHlink>
        <a:srgbClr val="3020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source Template - Landscape - Q2 2024" id="{C4E8DFE7-3BAF-6E4E-BE9E-0C3AC5073013}" vid="{1C051017-091F-5F48-BBCD-9E94077654E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1684</TotalTime>
  <Words>871</Words>
  <Application>Microsoft Macintosh PowerPoint</Application>
  <PresentationFormat>Custom</PresentationFormat>
  <Paragraphs>175</Paragraphs>
  <Slides>7</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IBM Plex Mono Medium</vt:lpstr>
      <vt:lpstr>IBM Plex Sans SemiBold</vt:lpstr>
      <vt:lpstr>IBM Plex Sans Cond SmBld</vt:lpstr>
      <vt:lpstr>IBM Plex Sans Cond Text</vt:lpstr>
      <vt:lpstr>IBM Plex Sans</vt:lpstr>
      <vt:lpstr>IBM Plex Mono</vt:lpstr>
      <vt:lpstr>IBM Plex Sans Light</vt:lpstr>
      <vt:lpstr>Arial</vt:lpstr>
      <vt:lpstr>IBM Plex Sans Cond Medm</vt:lpstr>
      <vt:lpstr>IBM Plex Sans Cond</vt:lpstr>
      <vt:lpstr>IBM Plex Mono SemiBold</vt:lpstr>
      <vt:lpstr>IBM Plex Sans Medium</vt:lpstr>
      <vt:lpstr>Office Theme</vt:lpstr>
      <vt:lpstr>TEMPLATE</vt:lpstr>
      <vt:lpstr>Introduction</vt:lpstr>
      <vt:lpstr>Key Activity Areas</vt:lpstr>
      <vt:lpstr>Use the templates on pages six and seven to ensure a smooth and well-communicated change initiative within your organization. Use the existing activities in each key area as a starting point and customize them by adding or removing tasks to fit your specific change management plan. Be sure to adjust the timeline and measurement points as needed.</vt:lpstr>
      <vt:lpstr>Here is a guide to using this template.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Anouk</dc:creator>
  <cp:lastModifiedBy>Anouk</cp:lastModifiedBy>
  <cp:revision>18</cp:revision>
  <dcterms:created xsi:type="dcterms:W3CDTF">2024-09-10T07:30:23Z</dcterms:created>
  <dcterms:modified xsi:type="dcterms:W3CDTF">2024-09-12T13:31:23Z</dcterms:modified>
</cp:coreProperties>
</file>