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8"/>
  </p:notesMasterIdLst>
  <p:handoutMasterIdLst>
    <p:handoutMasterId r:id="rId9"/>
  </p:handoutMasterIdLst>
  <p:sldIdLst>
    <p:sldId id="377" r:id="rId2"/>
    <p:sldId id="372" r:id="rId3"/>
    <p:sldId id="376" r:id="rId4"/>
    <p:sldId id="373" r:id="rId5"/>
    <p:sldId id="375" r:id="rId6"/>
    <p:sldId id="378" r:id="rId7"/>
  </p:sldIdLst>
  <p:sldSz cx="10691813" cy="7559675"/>
  <p:notesSz cx="7559675" cy="10691813"/>
  <p:embeddedFontLst>
    <p:embeddedFont>
      <p:font typeface="Bitter" pitchFamily="2" charset="77"/>
      <p:regular r:id="rId10"/>
      <p:bold r:id="rId11"/>
      <p:italic r:id="rId12"/>
      <p:boldItalic r:id="rId13"/>
    </p:embeddedFont>
    <p:embeddedFont>
      <p:font typeface="Bitter Medium" pitchFamily="2" charset="77"/>
      <p:regular r:id="rId14"/>
      <p:italic r:id="rId15"/>
    </p:embeddedFont>
    <p:embeddedFont>
      <p:font typeface="IBM Plex Mono" panose="020B0509050203000203" pitchFamily="49" charset="77"/>
      <p:regular r:id="rId16"/>
      <p:bold r:id="rId17"/>
      <p:italic r:id="rId18"/>
      <p:boldItalic r:id="rId19"/>
    </p:embeddedFont>
    <p:embeddedFont>
      <p:font typeface="IBM Plex Mono Medium" panose="020B0509050203000203" pitchFamily="49" charset="77"/>
      <p:regular r:id="rId20"/>
      <p:italic r:id="rId21"/>
    </p:embeddedFont>
    <p:embeddedFont>
      <p:font typeface="IBM Plex Mono SemiBold" panose="020B0509050203000203" pitchFamily="49" charset="77"/>
      <p:regular r:id="rId22"/>
      <p:bold r:id="rId23"/>
      <p:italic r:id="rId24"/>
      <p:boldItalic r:id="rId25"/>
    </p:embeddedFont>
    <p:embeddedFont>
      <p:font typeface="IBM Plex Sans" panose="020B0503050203000203" pitchFamily="34" charset="0"/>
      <p:regular r:id="rId26"/>
      <p:bold r:id="rId27"/>
      <p:italic r:id="rId28"/>
      <p:boldItalic r:id="rId29"/>
    </p:embeddedFont>
    <p:embeddedFont>
      <p:font typeface="IBM Plex Sans Cond" panose="020B0506050203000203" pitchFamily="34" charset="77"/>
      <p:regular r:id="rId30"/>
      <p:bold r:id="rId31"/>
      <p:italic r:id="rId32"/>
      <p:boldItalic r:id="rId33"/>
    </p:embeddedFont>
    <p:embeddedFont>
      <p:font typeface="IBM Plex Sans Cond SmBld" panose="020B0506050203000203" pitchFamily="34" charset="77"/>
      <p:regular r:id="rId34"/>
      <p:bold r:id="rId35"/>
      <p:italic r:id="rId36"/>
      <p:boldItalic r:id="rId37"/>
    </p:embeddedFont>
    <p:embeddedFont>
      <p:font typeface="IBM Plex Sans Light" panose="020B0403050203000203" pitchFamily="34" charset="0"/>
      <p:regular r:id="rId38"/>
      <p:bold r:id="rId39"/>
      <p:italic r:id="rId40"/>
      <p:boldItalic r:id="rId41"/>
    </p:embeddedFont>
    <p:embeddedFont>
      <p:font typeface="IBM Plex Sans Medium" panose="020B0503050203000203" pitchFamily="34" charset="0"/>
      <p:regular r:id="rId42"/>
      <p:bold r:id="rId43"/>
      <p:italic r:id="rId44"/>
      <p:boldItalic r:id="rId45"/>
    </p:embeddedFont>
    <p:embeddedFont>
      <p:font typeface="IBM Plex Sans SemiBold" panose="020B050305020300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3" roundtripDataSignature="AMtx7mg5zrYyKiTl+dNzhWA/2Lvo1Wvgb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1E0A0E-B62F-0350-B304-1473CE078354}" name="Anastasia Sobkanyuk" initials="AS" userId="Anastasia Sobkanyuk" providerId="None"/>
  <p188:author id="{0FD1746B-3DE6-5423-172E-455D91277EA6}" name="Anouk" initials="" userId="S::anouk.de.jong@aihr.com::e63f8584-b70e-4f69-ad2d-3199aa331874" providerId="AD"/>
  <p188:author id="{4D599BE1-5A6E-22FD-7ADD-0E8CCCCE3AE5}" name="lea.hemm" initials="" userId="S::lea.hemm@aihr.com::d6efe20d-6e86-472d-8677-f142027e48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6FA"/>
    <a:srgbClr val="E3E5F4"/>
    <a:srgbClr val="E2E5F3"/>
    <a:srgbClr val="7785D8"/>
    <a:srgbClr val="CACFE6"/>
    <a:srgbClr val="FFA3AA"/>
    <a:srgbClr val="F3F3FA"/>
    <a:srgbClr val="F0F0FF"/>
    <a:srgbClr val="E4F7F5"/>
    <a:srgbClr val="FFF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A09219-F26E-4DDA-BDF3-2B20237F961C}">
  <a:tblStyle styleId="{86A09219-F26E-4DDA-BDF3-2B20237F961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2"/>
    <p:restoredTop sz="92587"/>
  </p:normalViewPr>
  <p:slideViewPr>
    <p:cSldViewPr snapToGrid="0" showGuides="1">
      <p:cViewPr>
        <p:scale>
          <a:sx n="82" d="100"/>
          <a:sy n="82" d="100"/>
        </p:scale>
        <p:origin x="1632" y="296"/>
      </p:cViewPr>
      <p:guideLst/>
    </p:cSldViewPr>
  </p:slideViewPr>
  <p:outlineViewPr>
    <p:cViewPr>
      <p:scale>
        <a:sx n="33" d="100"/>
        <a:sy n="33" d="100"/>
      </p:scale>
      <p:origin x="0" y="0"/>
    </p:cViewPr>
  </p:outlineViewPr>
  <p:notesTextViewPr>
    <p:cViewPr>
      <p:scale>
        <a:sx n="85" d="100"/>
        <a:sy n="85" d="100"/>
      </p:scale>
      <p:origin x="0" y="0"/>
    </p:cViewPr>
  </p:notesTextViewPr>
  <p:sorterViewPr>
    <p:cViewPr>
      <p:scale>
        <a:sx n="80" d="100"/>
        <a:sy n="80" d="100"/>
      </p:scale>
      <p:origin x="0" y="0"/>
    </p:cViewPr>
  </p:sorterViewPr>
  <p:notesViewPr>
    <p:cSldViewPr snapToGrid="0">
      <p:cViewPr varScale="1">
        <p:scale>
          <a:sx n="101" d="100"/>
          <a:sy n="101" d="100"/>
        </p:scale>
        <p:origin x="530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font" Target="fonts/font30.fntdata"/><Relationship Id="rId117" Type="http://schemas.openxmlformats.org/officeDocument/2006/relationships/tableStyles" Target="tableStyles.xml"/><Relationship Id="rId21" Type="http://schemas.openxmlformats.org/officeDocument/2006/relationships/font" Target="fonts/font12.fntdata"/><Relationship Id="rId34" Type="http://schemas.openxmlformats.org/officeDocument/2006/relationships/font" Target="fonts/font25.fntdata"/><Relationship Id="rId42" Type="http://schemas.openxmlformats.org/officeDocument/2006/relationships/font" Target="fonts/font33.fntdata"/><Relationship Id="rId47" Type="http://schemas.openxmlformats.org/officeDocument/2006/relationships/font" Target="fonts/font3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font" Target="fonts/font20.fntdata"/><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font" Target="fonts/font28.fntdata"/><Relationship Id="rId40" Type="http://schemas.openxmlformats.org/officeDocument/2006/relationships/font" Target="fonts/font31.fntdata"/><Relationship Id="rId45" Type="http://schemas.openxmlformats.org/officeDocument/2006/relationships/font" Target="fonts/font36.fntdata"/><Relationship Id="rId115"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4" Type="http://schemas.openxmlformats.org/officeDocument/2006/relationships/font" Target="fonts/font35.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43" Type="http://schemas.openxmlformats.org/officeDocument/2006/relationships/font" Target="fonts/font34.fntdata"/><Relationship Id="rId48" Type="http://schemas.openxmlformats.org/officeDocument/2006/relationships/font" Target="fonts/font39.fntdata"/><Relationship Id="rId113" Type="http://customschemas.google.com/relationships/presentationmetadata" Target="metadata"/><Relationship Id="rId118" Type="http://schemas.microsoft.com/office/2018/10/relationships/authors" Target="authors.xml"/><Relationship Id="rId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font" Target="fonts/font29.fntdata"/><Relationship Id="rId46" Type="http://schemas.openxmlformats.org/officeDocument/2006/relationships/font" Target="fonts/font37.fntdata"/><Relationship Id="rId116" Type="http://schemas.openxmlformats.org/officeDocument/2006/relationships/theme" Target="theme/theme1.xml"/><Relationship Id="rId20" Type="http://schemas.openxmlformats.org/officeDocument/2006/relationships/font" Target="fonts/font11.fntdata"/><Relationship Id="rId41"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49" Type="http://schemas.openxmlformats.org/officeDocument/2006/relationships/font" Target="fonts/font40.fntdata"/><Relationship Id="rId1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DA9486-BA14-08A7-09C5-485E29A615C3}"/>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FE664E0D-4CFD-8EC8-C3DB-B9B38DA203B6}"/>
              </a:ext>
            </a:extLst>
          </p:cNvPr>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81A849D1-F716-B24C-9225-5D478FCEB358}" type="datetimeFigureOut">
              <a:rPr lang="en-NL" smtClean="0"/>
              <a:t>30/10/2024</a:t>
            </a:fld>
            <a:endParaRPr lang="en-NL"/>
          </a:p>
        </p:txBody>
      </p:sp>
      <p:sp>
        <p:nvSpPr>
          <p:cNvPr id="4" name="Footer Placeholder 3">
            <a:extLst>
              <a:ext uri="{FF2B5EF4-FFF2-40B4-BE49-F238E27FC236}">
                <a16:creationId xmlns:a16="http://schemas.microsoft.com/office/drawing/2014/main" id="{39B238BF-E115-4A95-49C4-CC7D5AECBBB9}"/>
              </a:ext>
            </a:extLst>
          </p:cNvPr>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94736C41-BE43-D2A0-D1EF-4907DF8922C4}"/>
              </a:ext>
            </a:extLst>
          </p:cNvPr>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AADFA065-34EC-AD44-855E-17C05B7D5D9A}" type="slidenum">
              <a:rPr lang="en-NL" smtClean="0"/>
              <a:t>‹#›</a:t>
            </a:fld>
            <a:endParaRPr lang="en-NL"/>
          </a:p>
        </p:txBody>
      </p:sp>
    </p:spTree>
    <p:extLst>
      <p:ext uri="{BB962C8B-B14F-4D97-AF65-F5344CB8AC3E}">
        <p14:creationId xmlns:p14="http://schemas.microsoft.com/office/powerpoint/2010/main" val="40727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90957"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a:extLst>
            <a:ext uri="{FF2B5EF4-FFF2-40B4-BE49-F238E27FC236}">
              <a16:creationId xmlns:a16="http://schemas.microsoft.com/office/drawing/2014/main" id="{75B3D127-6D7C-641D-1EC2-7ECADAC4C447}"/>
            </a:ext>
          </a:extLst>
        </p:cNvPr>
        <p:cNvGrpSpPr/>
        <p:nvPr/>
      </p:nvGrpSpPr>
      <p:grpSpPr>
        <a:xfrm>
          <a:off x="0" y="0"/>
          <a:ext cx="0" cy="0"/>
          <a:chOff x="0" y="0"/>
          <a:chExt cx="0" cy="0"/>
        </a:xfrm>
      </p:grpSpPr>
      <p:sp>
        <p:nvSpPr>
          <p:cNvPr id="31" name="Google Shape;31;p1:notes">
            <a:extLst>
              <a:ext uri="{FF2B5EF4-FFF2-40B4-BE49-F238E27FC236}">
                <a16:creationId xmlns:a16="http://schemas.microsoft.com/office/drawing/2014/main" id="{8367491D-423D-2A0A-C32B-77DFEC3B27E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 name="Google Shape;32;p1:notes">
            <a:extLst>
              <a:ext uri="{FF2B5EF4-FFF2-40B4-BE49-F238E27FC236}">
                <a16:creationId xmlns:a16="http://schemas.microsoft.com/office/drawing/2014/main" id="{A9DF842C-9511-C59A-125E-EF89102E18BB}"/>
              </a:ext>
            </a:extLst>
          </p:cNvPr>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241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02DE-4837-1BEC-D5FD-A78CD6BB4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8CCC2-6DDC-9BDB-2DB1-03A73EDA8AA7}"/>
              </a:ext>
            </a:extLst>
          </p:cNvPr>
          <p:cNvSpPr>
            <a:spLocks noGrp="1" noRot="1" noChangeAspect="1"/>
          </p:cNvSpPr>
          <p:nvPr>
            <p:ph type="sldImg"/>
          </p:nvPr>
        </p:nvSpPr>
        <p:spPr>
          <a:xfrm>
            <a:off x="1004888" y="685800"/>
            <a:ext cx="4848225" cy="3429000"/>
          </a:xfrm>
        </p:spPr>
      </p:sp>
      <p:sp>
        <p:nvSpPr>
          <p:cNvPr id="3" name="Notes Placeholder 2">
            <a:extLst>
              <a:ext uri="{FF2B5EF4-FFF2-40B4-BE49-F238E27FC236}">
                <a16:creationId xmlns:a16="http://schemas.microsoft.com/office/drawing/2014/main" id="{82906769-20A3-9A8E-BCB4-7355CB9204F0}"/>
              </a:ext>
            </a:extLst>
          </p:cNvPr>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15254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205753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224541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325941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86F9C-F597-A58F-D230-EFD3EB8DA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7E0BF-D903-C845-7331-44EDE683E556}"/>
              </a:ext>
            </a:extLst>
          </p:cNvPr>
          <p:cNvSpPr>
            <a:spLocks noGrp="1" noRot="1" noChangeAspect="1"/>
          </p:cNvSpPr>
          <p:nvPr>
            <p:ph type="sldImg"/>
          </p:nvPr>
        </p:nvSpPr>
        <p:spPr>
          <a:xfrm>
            <a:off x="1004888" y="685800"/>
            <a:ext cx="4848225" cy="3429000"/>
          </a:xfrm>
        </p:spPr>
      </p:sp>
      <p:sp>
        <p:nvSpPr>
          <p:cNvPr id="3" name="Notes Placeholder 2">
            <a:extLst>
              <a:ext uri="{FF2B5EF4-FFF2-40B4-BE49-F238E27FC236}">
                <a16:creationId xmlns:a16="http://schemas.microsoft.com/office/drawing/2014/main" id="{1CC2FC52-6317-F82B-9B81-91BC78516292}"/>
              </a:ext>
            </a:extLst>
          </p:cNvPr>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3754123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
        <p:cNvGrpSpPr/>
        <p:nvPr/>
      </p:nvGrpSpPr>
      <p:grpSpPr>
        <a:xfrm>
          <a:off x="0" y="0"/>
          <a:ext cx="0" cy="0"/>
          <a:chOff x="0" y="0"/>
          <a:chExt cx="0" cy="0"/>
        </a:xfrm>
      </p:grpSpPr>
      <p:sp>
        <p:nvSpPr>
          <p:cNvPr id="11" name="Google Shape;11;p22"/>
          <p:cNvSpPr/>
          <p:nvPr/>
        </p:nvSpPr>
        <p:spPr>
          <a:xfrm>
            <a:off x="9764486" y="-1"/>
            <a:ext cx="927327" cy="8708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 name="Round Single Corner of Rectangle 1">
            <a:extLst>
              <a:ext uri="{FF2B5EF4-FFF2-40B4-BE49-F238E27FC236}">
                <a16:creationId xmlns:a16="http://schemas.microsoft.com/office/drawing/2014/main" id="{EFF8EB14-1986-A826-3CBF-5C7D5D226EED}"/>
              </a:ext>
            </a:extLst>
          </p:cNvPr>
          <p:cNvSpPr/>
          <p:nvPr userDrawn="1"/>
        </p:nvSpPr>
        <p:spPr>
          <a:xfrm>
            <a:off x="-1" y="4812632"/>
            <a:ext cx="6929440" cy="2747042"/>
          </a:xfrm>
          <a:prstGeom prst="round1Rect">
            <a:avLst>
              <a:gd name="adj" fmla="val 9350"/>
            </a:avLst>
          </a:prstGeom>
          <a:solidFill>
            <a:srgbClr val="170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Google Shape;10;p22"/>
          <p:cNvSpPr txBox="1">
            <a:spLocks noGrp="1"/>
          </p:cNvSpPr>
          <p:nvPr>
            <p:ph type="title" hasCustomPrompt="1"/>
          </p:nvPr>
        </p:nvSpPr>
        <p:spPr>
          <a:xfrm>
            <a:off x="363615" y="5272397"/>
            <a:ext cx="6214522" cy="11760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7800"/>
              <a:buFont typeface="IBM Plex Sans"/>
              <a:buNone/>
              <a:defRPr sz="4800" b="1" i="0">
                <a:solidFill>
                  <a:schemeClr val="bg1"/>
                </a:solidFill>
                <a:latin typeface="IBM Plex Sans" panose="020B0503050203000203" pitchFamily="34" charset="0"/>
                <a:ea typeface="IBM Plex Sans" panose="020B0503050203000203" pitchFamily="34" charset="0"/>
                <a:cs typeface="IBM Plex Sans" panose="020B0503050203000203" pitchFamily="34" charset="0"/>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US" noProof="0" dirty="0"/>
              <a:t>Click to Add Resource Title</a:t>
            </a:r>
          </a:p>
        </p:txBody>
      </p:sp>
      <p:pic>
        <p:nvPicPr>
          <p:cNvPr id="4" name="Google Shape;34;p1">
            <a:extLst>
              <a:ext uri="{FF2B5EF4-FFF2-40B4-BE49-F238E27FC236}">
                <a16:creationId xmlns:a16="http://schemas.microsoft.com/office/drawing/2014/main" id="{84A15DE9-9586-76BA-DD79-36F316388DD1}"/>
              </a:ext>
            </a:extLst>
          </p:cNvPr>
          <p:cNvPicPr preferRelativeResize="0"/>
          <p:nvPr userDrawn="1"/>
        </p:nvPicPr>
        <p:blipFill rotWithShape="1">
          <a:blip r:embed="rId2">
            <a:alphaModFix/>
          </a:blip>
          <a:srcRect/>
          <a:stretch/>
        </p:blipFill>
        <p:spPr>
          <a:xfrm>
            <a:off x="341313" y="325092"/>
            <a:ext cx="1512887" cy="438741"/>
          </a:xfrm>
          <a:prstGeom prst="rect">
            <a:avLst/>
          </a:prstGeom>
          <a:noFill/>
          <a:ln>
            <a:noFill/>
          </a:ln>
        </p:spPr>
      </p:pic>
      <p:sp>
        <p:nvSpPr>
          <p:cNvPr id="5" name="Google Shape;38;p1">
            <a:extLst>
              <a:ext uri="{FF2B5EF4-FFF2-40B4-BE49-F238E27FC236}">
                <a16:creationId xmlns:a16="http://schemas.microsoft.com/office/drawing/2014/main" id="{4378CAA9-0E14-CAFE-97BC-718502AACE24}"/>
              </a:ext>
            </a:extLst>
          </p:cNvPr>
          <p:cNvSpPr txBox="1">
            <a:spLocks/>
          </p:cNvSpPr>
          <p:nvPr userDrawn="1"/>
        </p:nvSpPr>
        <p:spPr>
          <a:xfrm rot="16200000">
            <a:off x="8474117" y="2936246"/>
            <a:ext cx="3506600" cy="24617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7800"/>
              <a:buFont typeface="IBM Plex Sans"/>
              <a:buNone/>
              <a:defRPr sz="7200" b="1"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pPr algn="r">
              <a:buClr>
                <a:schemeClr val="dk2"/>
              </a:buClr>
              <a:buSzPts val="3900"/>
            </a:pPr>
            <a:r>
              <a:rPr lang="en-US" sz="1100" b="0" dirty="0">
                <a:solidFill>
                  <a:schemeClr val="tx1"/>
                </a:solidFill>
                <a:latin typeface="IBM Plex Mono Medium" panose="020B0509050203000203" pitchFamily="49" charset="77"/>
                <a:ea typeface="IBM Plex Sans Light"/>
                <a:cs typeface="IBM Plex Sans Light"/>
                <a:sym typeface="IBM Plex Sans Light"/>
              </a:rPr>
              <a:t>// AIHR Resource</a:t>
            </a:r>
            <a:endParaRPr lang="en-US" sz="1100" b="0" dirty="0">
              <a:solidFill>
                <a:schemeClr val="tx1"/>
              </a:solidFill>
              <a:latin typeface="IBM Plex Mono Medium" panose="020B0509050203000203" pitchFamily="49" charset="7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2">
  <p:cSld name="7_Custom Layout_2">
    <p:spTree>
      <p:nvGrpSpPr>
        <p:cNvPr id="1" name="Shape 12"/>
        <p:cNvGrpSpPr/>
        <p:nvPr/>
      </p:nvGrpSpPr>
      <p:grpSpPr>
        <a:xfrm>
          <a:off x="0" y="0"/>
          <a:ext cx="0" cy="0"/>
          <a:chOff x="0" y="0"/>
          <a:chExt cx="0" cy="0"/>
        </a:xfrm>
      </p:grpSpPr>
      <p:sp>
        <p:nvSpPr>
          <p:cNvPr id="13" name="Google Shape;13;g10e47783b7e_0_170"/>
          <p:cNvSpPr txBox="1">
            <a:spLocks noGrp="1"/>
          </p:cNvSpPr>
          <p:nvPr>
            <p:ph type="body" idx="1" hasCustomPrompt="1"/>
          </p:nvPr>
        </p:nvSpPr>
        <p:spPr>
          <a:xfrm>
            <a:off x="355417" y="2279829"/>
            <a:ext cx="4881746" cy="4032000"/>
          </a:xfrm>
          <a:prstGeom prst="rect">
            <a:avLst/>
          </a:prstGeom>
          <a:noFill/>
          <a:ln>
            <a:noFill/>
          </a:ln>
        </p:spPr>
        <p:txBody>
          <a:bodyPr spcFirstLastPara="1" wrap="square" lIns="0" tIns="0" rIns="0" bIns="0" anchor="t" anchorCtr="0">
            <a:noAutofit/>
          </a:bodyPr>
          <a:lstStyle>
            <a:lvl1pPr marL="457200" lvl="0" indent="-228600" algn="l">
              <a:lnSpc>
                <a:spcPct val="113000"/>
              </a:lnSpc>
              <a:spcBef>
                <a:spcPts val="0"/>
              </a:spcBef>
              <a:spcAft>
                <a:spcPts val="0"/>
              </a:spcAft>
              <a:buSzPts val="1200"/>
              <a:buFont typeface="IBM Plex Sans Medium"/>
              <a:buNone/>
              <a:defRPr sz="1100">
                <a:latin typeface="IBM Plex Sans" panose="020B0503050203000203" pitchFamily="34" charset="0"/>
                <a:ea typeface="IBM Plex Sans" panose="020B0503050203000203" pitchFamily="34" charset="0"/>
                <a:cs typeface="IBM Plex Sans" panose="020B0503050203000203" pitchFamily="34" charset="0"/>
                <a:sym typeface="IBM Plex Sans Medium"/>
              </a:defRPr>
            </a:lvl1pPr>
            <a:lvl2pPr marL="914400" lvl="1" indent="-304800" algn="l">
              <a:lnSpc>
                <a:spcPct val="125000"/>
              </a:lnSpc>
              <a:spcBef>
                <a:spcPts val="1100"/>
              </a:spcBef>
              <a:spcAft>
                <a:spcPts val="0"/>
              </a:spcAft>
              <a:buSzPts val="1200"/>
              <a:buChar char="◦"/>
              <a:defRPr sz="1200"/>
            </a:lvl2pPr>
            <a:lvl3pPr marL="1371600" lvl="2" indent="-304800" algn="l">
              <a:lnSpc>
                <a:spcPct val="125000"/>
              </a:lnSpc>
              <a:spcBef>
                <a:spcPts val="1100"/>
              </a:spcBef>
              <a:spcAft>
                <a:spcPts val="0"/>
              </a:spcAft>
              <a:buClr>
                <a:schemeClr val="dk1"/>
              </a:buClr>
              <a:buSzPts val="1200"/>
              <a:buChar char="•"/>
              <a:defRPr sz="1200"/>
            </a:lvl3pPr>
            <a:lvl4pPr marL="1828800" lvl="3" indent="-304800" algn="l">
              <a:lnSpc>
                <a:spcPct val="125000"/>
              </a:lnSpc>
              <a:spcBef>
                <a:spcPts val="1100"/>
              </a:spcBef>
              <a:spcAft>
                <a:spcPts val="0"/>
              </a:spcAft>
              <a:buClr>
                <a:schemeClr val="dk1"/>
              </a:buClr>
              <a:buSzPts val="1200"/>
              <a:buChar char="•"/>
              <a:defRPr sz="1200"/>
            </a:lvl4pPr>
            <a:lvl5pPr marL="2286000" lvl="4" indent="-304800" algn="l">
              <a:lnSpc>
                <a:spcPct val="125000"/>
              </a:lnSpc>
              <a:spcBef>
                <a:spcPts val="1100"/>
              </a:spcBef>
              <a:spcAft>
                <a:spcPts val="0"/>
              </a:spcAft>
              <a:buClr>
                <a:schemeClr val="dk1"/>
              </a:buClr>
              <a:buSzPts val="1200"/>
              <a:buChar char="•"/>
              <a:defRPr sz="1200"/>
            </a:lvl5pPr>
            <a:lvl6pPr marL="2743200" lvl="5" indent="-304800" algn="l">
              <a:lnSpc>
                <a:spcPct val="125000"/>
              </a:lnSpc>
              <a:spcBef>
                <a:spcPts val="1100"/>
              </a:spcBef>
              <a:spcAft>
                <a:spcPts val="0"/>
              </a:spcAft>
              <a:buClr>
                <a:schemeClr val="dk1"/>
              </a:buClr>
              <a:buSzPts val="1200"/>
              <a:buChar char="•"/>
              <a:defRPr sz="1200"/>
            </a:lvl6pPr>
            <a:lvl7pPr marL="3200400" lvl="6" indent="-304800" algn="l">
              <a:lnSpc>
                <a:spcPct val="125000"/>
              </a:lnSpc>
              <a:spcBef>
                <a:spcPts val="1100"/>
              </a:spcBef>
              <a:spcAft>
                <a:spcPts val="0"/>
              </a:spcAft>
              <a:buClr>
                <a:schemeClr val="dk1"/>
              </a:buClr>
              <a:buSzPts val="1200"/>
              <a:buChar char="•"/>
              <a:defRPr sz="1200"/>
            </a:lvl7pPr>
            <a:lvl8pPr marL="3657600" lvl="7" indent="-304800" algn="l">
              <a:lnSpc>
                <a:spcPct val="125000"/>
              </a:lnSpc>
              <a:spcBef>
                <a:spcPts val="1100"/>
              </a:spcBef>
              <a:spcAft>
                <a:spcPts val="0"/>
              </a:spcAft>
              <a:buClr>
                <a:schemeClr val="dk1"/>
              </a:buClr>
              <a:buSzPts val="1200"/>
              <a:buChar char="•"/>
              <a:defRPr sz="1200"/>
            </a:lvl8pPr>
            <a:lvl9pPr marL="4114800" lvl="8" indent="-304800" algn="l">
              <a:lnSpc>
                <a:spcPct val="125000"/>
              </a:lnSpc>
              <a:spcBef>
                <a:spcPts val="1100"/>
              </a:spcBef>
              <a:spcAft>
                <a:spcPts val="0"/>
              </a:spcAft>
              <a:buClr>
                <a:schemeClr val="dk1"/>
              </a:buClr>
              <a:buSzPts val="1200"/>
              <a:buChar char="•"/>
              <a:defRPr sz="1200"/>
            </a:lvl9pPr>
          </a:lstStyle>
          <a:p>
            <a:r>
              <a:rPr lang="en-US" noProof="0" dirty="0"/>
              <a:t>Click to add text</a:t>
            </a:r>
          </a:p>
        </p:txBody>
      </p:sp>
      <p:sp>
        <p:nvSpPr>
          <p:cNvPr id="14" name="Google Shape;14;g10e47783b7e_0_170"/>
          <p:cNvSpPr txBox="1">
            <a:spLocks noGrp="1"/>
          </p:cNvSpPr>
          <p:nvPr>
            <p:ph type="subTitle" idx="2" hasCustomPrompt="1"/>
          </p:nvPr>
        </p:nvSpPr>
        <p:spPr>
          <a:xfrm>
            <a:off x="355417" y="1299966"/>
            <a:ext cx="4881746" cy="662189"/>
          </a:xfrm>
          <a:prstGeom prst="rect">
            <a:avLst/>
          </a:prstGeom>
          <a:noFill/>
          <a:ln>
            <a:noFill/>
          </a:ln>
        </p:spPr>
        <p:txBody>
          <a:bodyPr spcFirstLastPara="1" wrap="square" lIns="0" tIns="0" rIns="0" bIns="0" anchor="t" anchorCtr="0">
            <a:noAutofit/>
          </a:bodyPr>
          <a:lstStyle>
            <a:lvl1pPr marL="228600" lvl="0" indent="0" algn="l">
              <a:lnSpc>
                <a:spcPct val="113000"/>
              </a:lnSpc>
              <a:spcBef>
                <a:spcPts val="0"/>
              </a:spcBef>
              <a:spcAft>
                <a:spcPts val="0"/>
              </a:spcAft>
              <a:buSzPts val="1500"/>
              <a:buFont typeface="Arial" panose="020B0604020202020204" pitchFamily="34" charset="0"/>
              <a:buNone/>
              <a:defRPr sz="1100" b="0" i="0">
                <a:latin typeface="IBM Plex Sans" panose="020B0503050203000203" pitchFamily="34" charset="0"/>
              </a:defRPr>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r>
              <a:rPr lang="en-US" noProof="0" dirty="0"/>
              <a:t>Click to add text</a:t>
            </a:r>
          </a:p>
        </p:txBody>
      </p:sp>
      <p:sp>
        <p:nvSpPr>
          <p:cNvPr id="15" name="Google Shape;15;g10e47783b7e_0_170"/>
          <p:cNvSpPr txBox="1">
            <a:spLocks noGrp="1"/>
          </p:cNvSpPr>
          <p:nvPr>
            <p:ph type="title"/>
          </p:nvPr>
        </p:nvSpPr>
        <p:spPr>
          <a:xfrm>
            <a:off x="355416" y="323851"/>
            <a:ext cx="9995083" cy="57626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3000" b="0" i="0">
                <a:latin typeface="IBM Plex Sans Light" panose="020B0403050203000203" pitchFamily="34" charset="0"/>
                <a:ea typeface="IBM Plex Sans Light" panose="020B0403050203000203" pitchFamily="34" charset="0"/>
                <a:cs typeface="IBM Plex Sans Light" panose="020B0403050203000203" pitchFamily="34" charset="0"/>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r>
              <a:rPr lang="en-GB"/>
              <a:t>Click to edit Master title style</a:t>
            </a:r>
            <a:endParaRPr dirty="0"/>
          </a:p>
        </p:txBody>
      </p:sp>
      <p:sp>
        <p:nvSpPr>
          <p:cNvPr id="2" name="Google Shape;49;g10e47783b7e_0_190">
            <a:extLst>
              <a:ext uri="{FF2B5EF4-FFF2-40B4-BE49-F238E27FC236}">
                <a16:creationId xmlns:a16="http://schemas.microsoft.com/office/drawing/2014/main" id="{03682038-4E73-EB9B-72A5-74E4B7EC4C64}"/>
              </a:ext>
            </a:extLst>
          </p:cNvPr>
          <p:cNvSpPr txBox="1"/>
          <p:nvPr userDrawn="1"/>
        </p:nvSpPr>
        <p:spPr>
          <a:xfrm>
            <a:off x="341313" y="7235824"/>
            <a:ext cx="10009187" cy="175627"/>
          </a:xfrm>
          <a:prstGeom prst="rect">
            <a:avLst/>
          </a:prstGeom>
          <a:noFill/>
          <a:ln>
            <a:noFill/>
          </a:ln>
        </p:spPr>
        <p:txBody>
          <a:bodyPr spcFirstLastPara="1" wrap="square" lIns="0" tIns="0" rIns="0" bIns="0" anchor="t" anchorCtr="0">
            <a:noAutofit/>
          </a:bodyPr>
          <a:lstStyle/>
          <a:p>
            <a:pPr marL="0" marR="0" lvl="0" indent="0" algn="r" rtl="0">
              <a:lnSpc>
                <a:spcPct val="114000"/>
              </a:lnSpc>
              <a:spcBef>
                <a:spcPts val="0"/>
              </a:spcBef>
              <a:spcAft>
                <a:spcPts val="0"/>
              </a:spcAft>
              <a:buClr>
                <a:schemeClr val="dk2"/>
              </a:buClr>
              <a:buSzPts val="900"/>
              <a:buFont typeface="Arial"/>
              <a:buNone/>
            </a:pPr>
            <a:r>
              <a:rPr lang="en-US" sz="800" u="none" strike="noStrike" cap="none" dirty="0">
                <a:solidFill>
                  <a:schemeClr val="dk1"/>
                </a:solidFill>
                <a:latin typeface="IBM Plex Mono" panose="020B0509050203000203" pitchFamily="49" charset="77"/>
                <a:ea typeface="IBM Plex Mono"/>
                <a:cs typeface="IBM Plex Mono"/>
                <a:sym typeface="IBM Plex Mono"/>
              </a:rPr>
              <a:t>HR Process Map Template </a:t>
            </a:r>
            <a:r>
              <a:rPr lang="en-US" sz="800" b="1" i="0" u="none" strike="noStrike" cap="none" spc="-150" dirty="0">
                <a:solidFill>
                  <a:schemeClr val="bg2"/>
                </a:solidFill>
                <a:latin typeface="IBM Plex Mono" panose="020B0509050203000203" pitchFamily="49" charset="77"/>
                <a:ea typeface="IBM Plex Mono"/>
                <a:cs typeface="IBM Plex Mono"/>
                <a:sym typeface="IBM Plex Mono"/>
              </a:rPr>
              <a:t>//</a:t>
            </a:r>
            <a:r>
              <a:rPr lang="en-US" sz="800" u="none" strike="noStrike" cap="none" dirty="0">
                <a:solidFill>
                  <a:schemeClr val="dk1"/>
                </a:solidFill>
                <a:latin typeface="IBM Plex Mono" panose="020B0509050203000203" pitchFamily="49" charset="77"/>
                <a:ea typeface="IBM Plex Mono"/>
                <a:cs typeface="IBM Plex Mono"/>
                <a:sym typeface="IBM Plex Mono"/>
              </a:rPr>
              <a:t> </a:t>
            </a:r>
            <a:fld id="{8C6692BD-342B-0040-BFA2-B13B463E1EFB}" type="slidenum">
              <a:rPr lang="en-US" sz="800" b="1" i="0" smtClean="0">
                <a:solidFill>
                  <a:schemeClr val="tx1"/>
                </a:solidFill>
                <a:latin typeface="IBM Plex Mono SemiBold" panose="020B0509050203000203" pitchFamily="49" charset="77"/>
                <a:ea typeface="IBM Plex Mono"/>
                <a:cs typeface="IBM Plex Mono"/>
                <a:sym typeface="IBM Plex Mono"/>
              </a:rPr>
              <a:t>‹#›</a:t>
            </a:fld>
            <a:endParaRPr lang="en-US" sz="800" b="1" i="0" u="none" strike="noStrike" cap="none" dirty="0">
              <a:solidFill>
                <a:schemeClr val="tx1"/>
              </a:solidFill>
              <a:latin typeface="IBM Plex Mono SemiBold" panose="020B0509050203000203" pitchFamily="49" charset="77"/>
              <a:ea typeface="IBM Plex Mono"/>
              <a:cs typeface="IBM Plex Mono"/>
              <a:sym typeface="IBM Plex Mono"/>
            </a:endParaRPr>
          </a:p>
        </p:txBody>
      </p:sp>
      <p:cxnSp>
        <p:nvCxnSpPr>
          <p:cNvPr id="3" name="Straight Connector 2">
            <a:extLst>
              <a:ext uri="{FF2B5EF4-FFF2-40B4-BE49-F238E27FC236}">
                <a16:creationId xmlns:a16="http://schemas.microsoft.com/office/drawing/2014/main" id="{4ADF3D63-4F62-7248-3F8C-0667D10D5C0F}"/>
              </a:ext>
            </a:extLst>
          </p:cNvPr>
          <p:cNvCxnSpPr>
            <a:cxnSpLocks/>
          </p:cNvCxnSpPr>
          <p:nvPr userDrawn="1"/>
        </p:nvCxnSpPr>
        <p:spPr>
          <a:xfrm flipH="1">
            <a:off x="9702800" y="7168150"/>
            <a:ext cx="6477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46565" y="323695"/>
            <a:ext cx="10003935" cy="719293"/>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IBM Plex Sans"/>
              <a:buNone/>
              <a:defRPr sz="27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r>
              <a:rPr lang="pt-BR" dirty="0" err="1"/>
              <a:t>Aaaa</a:t>
            </a:r>
            <a:br>
              <a:rPr lang="pt-BR" dirty="0"/>
            </a:br>
            <a:r>
              <a:rPr lang="pt-BR" dirty="0" err="1"/>
              <a:t>aaaaa</a:t>
            </a:r>
            <a:endParaRPr dirty="0"/>
          </a:p>
        </p:txBody>
      </p:sp>
      <p:sp>
        <p:nvSpPr>
          <p:cNvPr id="7" name="Google Shape;7;p21"/>
          <p:cNvSpPr txBox="1">
            <a:spLocks noGrp="1"/>
          </p:cNvSpPr>
          <p:nvPr>
            <p:ph type="body" idx="1"/>
          </p:nvPr>
        </p:nvSpPr>
        <p:spPr>
          <a:xfrm>
            <a:off x="346565" y="2272849"/>
            <a:ext cx="4863000" cy="35154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Char char="◦"/>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04" userDrawn="1">
          <p15:clr>
            <a:srgbClr val="F26B43"/>
          </p15:clr>
        </p15:guide>
        <p15:guide id="2" orient="horz" pos="4558" userDrawn="1">
          <p15:clr>
            <a:srgbClr val="F26B43"/>
          </p15:clr>
        </p15:guide>
        <p15:guide id="3" pos="215" userDrawn="1">
          <p15:clr>
            <a:srgbClr val="F26B43"/>
          </p15:clr>
        </p15:guide>
        <p15:guide id="4" pos="6520" userDrawn="1">
          <p15:clr>
            <a:srgbClr val="F26B43"/>
          </p15:clr>
        </p15:guide>
        <p15:guide id="5" orient="horz" pos="816" userDrawn="1">
          <p15:clr>
            <a:srgbClr val="F26B43"/>
          </p15:clr>
        </p15:guide>
        <p15:guide id="6" pos="623" userDrawn="1">
          <p15:clr>
            <a:srgbClr val="F26B43"/>
          </p15:clr>
        </p15:guide>
        <p15:guide id="7" pos="759" userDrawn="1">
          <p15:clr>
            <a:srgbClr val="F26B43"/>
          </p15:clr>
        </p15:guide>
        <p15:guide id="8" pos="1168" userDrawn="1">
          <p15:clr>
            <a:srgbClr val="F26B43"/>
          </p15:clr>
        </p15:guide>
        <p15:guide id="9" pos="1304" userDrawn="1">
          <p15:clr>
            <a:srgbClr val="F26B43"/>
          </p15:clr>
        </p15:guide>
        <p15:guide id="10" pos="1689" userDrawn="1">
          <p15:clr>
            <a:srgbClr val="F26B43"/>
          </p15:clr>
        </p15:guide>
        <p15:guide id="11" pos="1825" userDrawn="1">
          <p15:clr>
            <a:srgbClr val="F26B43"/>
          </p15:clr>
        </p15:guide>
        <p15:guide id="12" pos="2234" userDrawn="1">
          <p15:clr>
            <a:srgbClr val="F26B43"/>
          </p15:clr>
        </p15:guide>
        <p15:guide id="13" pos="2370" userDrawn="1">
          <p15:clr>
            <a:srgbClr val="F26B43"/>
          </p15:clr>
        </p15:guide>
        <p15:guide id="14" pos="2755" userDrawn="1">
          <p15:clr>
            <a:srgbClr val="F26B43"/>
          </p15:clr>
        </p15:guide>
        <p15:guide id="15" pos="2891" userDrawn="1">
          <p15:clr>
            <a:srgbClr val="F26B43"/>
          </p15:clr>
        </p15:guide>
        <p15:guide id="16" pos="3299" userDrawn="1">
          <p15:clr>
            <a:srgbClr val="F26B43"/>
          </p15:clr>
        </p15:guide>
        <p15:guide id="17" pos="3436" userDrawn="1">
          <p15:clr>
            <a:srgbClr val="F26B43"/>
          </p15:clr>
        </p15:guide>
        <p15:guide id="18" pos="3844" userDrawn="1">
          <p15:clr>
            <a:srgbClr val="F26B43"/>
          </p15:clr>
        </p15:guide>
        <p15:guide id="19" pos="3980" userDrawn="1">
          <p15:clr>
            <a:srgbClr val="F26B43"/>
          </p15:clr>
        </p15:guide>
        <p15:guide id="20" pos="4365" userDrawn="1">
          <p15:clr>
            <a:srgbClr val="F26B43"/>
          </p15:clr>
        </p15:guide>
        <p15:guide id="21" pos="4501" userDrawn="1">
          <p15:clr>
            <a:srgbClr val="F26B43"/>
          </p15:clr>
        </p15:guide>
        <p15:guide id="22" pos="4910" userDrawn="1">
          <p15:clr>
            <a:srgbClr val="F26B43"/>
          </p15:clr>
        </p15:guide>
        <p15:guide id="23" pos="5046" userDrawn="1">
          <p15:clr>
            <a:srgbClr val="F26B43"/>
          </p15:clr>
        </p15:guide>
        <p15:guide id="24" pos="5431" userDrawn="1">
          <p15:clr>
            <a:srgbClr val="F26B43"/>
          </p15:clr>
        </p15:guide>
        <p15:guide id="25" pos="5567" userDrawn="1">
          <p15:clr>
            <a:srgbClr val="F26B43"/>
          </p15:clr>
        </p15:guide>
        <p15:guide id="26" pos="5976" userDrawn="1">
          <p15:clr>
            <a:srgbClr val="F26B43"/>
          </p15:clr>
        </p15:guide>
        <p15:guide id="27" pos="6112" userDrawn="1">
          <p15:clr>
            <a:srgbClr val="F26B43"/>
          </p15:clr>
        </p15:guide>
        <p15:guide id="28" orient="horz" pos="1428" userDrawn="1">
          <p15:clr>
            <a:srgbClr val="F26B43"/>
          </p15:clr>
        </p15:guide>
        <p15:guide id="29" orient="horz" pos="4377" userDrawn="1">
          <p15:clr>
            <a:srgbClr val="5ACBF0"/>
          </p15:clr>
        </p15:guide>
        <p15:guide id="30" orient="horz" pos="657" userDrawn="1">
          <p15:clr>
            <a:srgbClr val="5ACBF0"/>
          </p15:clr>
        </p15:guide>
        <p15:guide id="31" orient="horz" pos="249"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a:extLst>
            <a:ext uri="{FF2B5EF4-FFF2-40B4-BE49-F238E27FC236}">
              <a16:creationId xmlns:a16="http://schemas.microsoft.com/office/drawing/2014/main" id="{F82D5AD7-314D-103C-9A2D-C8C4BC61091E}"/>
            </a:ext>
          </a:extLst>
        </p:cNvPr>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C781D615-F823-659F-F68A-0076A8D1806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295400"/>
            <a:ext cx="9486900" cy="6264000"/>
          </a:xfrm>
          <a:prstGeom prst="round1Rect">
            <a:avLst>
              <a:gd name="adj" fmla="val 4058"/>
            </a:avLst>
          </a:prstGeom>
          <a:blipFill>
            <a:blip r:embed="rId3">
              <a:duotone>
                <a:schemeClr val="accent4">
                  <a:shade val="45000"/>
                  <a:satMod val="135000"/>
                </a:schemeClr>
                <a:prstClr val="white"/>
              </a:duotone>
            </a:blip>
            <a:srcRect/>
            <a:stretch>
              <a:fillRect t="-386" b="-3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0" name="Round Single Corner of Rectangle 9">
            <a:extLst>
              <a:ext uri="{FF2B5EF4-FFF2-40B4-BE49-F238E27FC236}">
                <a16:creationId xmlns:a16="http://schemas.microsoft.com/office/drawing/2014/main" id="{66B902D5-819D-4DB4-F65E-33DF032BDAFA}"/>
              </a:ext>
            </a:extLst>
          </p:cNvPr>
          <p:cNvSpPr>
            <a:spLocks noGrp="1" noRot="1" noMove="1" noResize="1" noEditPoints="1" noAdjustHandles="1" noChangeArrowheads="1" noChangeShapeType="1"/>
          </p:cNvSpPr>
          <p:nvPr/>
        </p:nvSpPr>
        <p:spPr>
          <a:xfrm>
            <a:off x="0" y="5486400"/>
            <a:ext cx="6929440" cy="2073274"/>
          </a:xfrm>
          <a:prstGeom prst="round1Rect">
            <a:avLst>
              <a:gd name="adj" fmla="val 9350"/>
            </a:avLst>
          </a:prstGeom>
          <a:solidFill>
            <a:srgbClr val="170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8" name="Google Shape;38;p1">
            <a:extLst>
              <a:ext uri="{FF2B5EF4-FFF2-40B4-BE49-F238E27FC236}">
                <a16:creationId xmlns:a16="http://schemas.microsoft.com/office/drawing/2014/main" id="{A74991B2-56A7-DBA7-DE77-C28FCFEAD652}"/>
              </a:ext>
            </a:extLst>
          </p:cNvPr>
          <p:cNvSpPr txBox="1">
            <a:spLocks noGrp="1" noRot="1" noMove="1" noResize="1" noEditPoints="1" noAdjustHandles="1" noChangeArrowheads="1" noChangeShapeType="1"/>
          </p:cNvSpPr>
          <p:nvPr>
            <p:ph type="title"/>
          </p:nvPr>
        </p:nvSpPr>
        <p:spPr>
          <a:xfrm>
            <a:off x="349378" y="6695845"/>
            <a:ext cx="5736642" cy="380302"/>
          </a:xfrm>
          <a:prstGeom prst="roundRect">
            <a:avLst>
              <a:gd name="adj" fmla="val 0"/>
            </a:avLst>
          </a:prstGeom>
          <a:noFill/>
          <a:ln>
            <a:noFill/>
          </a:ln>
        </p:spPr>
        <p:txBody>
          <a:bodyPr spcFirstLastPara="1" wrap="square" lIns="0" tIns="0" rIns="0" bIns="0" anchor="ctr" anchorCtr="0">
            <a:noAutofit/>
          </a:bodyPr>
          <a:lstStyle/>
          <a:p>
            <a:pPr marL="0" lvl="0" indent="0" rtl="0">
              <a:lnSpc>
                <a:spcPct val="90000"/>
              </a:lnSpc>
              <a:spcBef>
                <a:spcPts val="0"/>
              </a:spcBef>
              <a:spcAft>
                <a:spcPts val="0"/>
              </a:spcAft>
              <a:buClr>
                <a:schemeClr val="dk2"/>
              </a:buClr>
              <a:buSzPts val="3900"/>
              <a:buFont typeface="IBM Plex Sans Light"/>
              <a:buNone/>
            </a:pPr>
            <a:r>
              <a:rPr lang="en-US" sz="2000" spc="100" dirty="0">
                <a:solidFill>
                  <a:schemeClr val="accent4"/>
                </a:solidFill>
                <a:latin typeface="IBM Plex Sans SemiBold" panose="020B0503050203000203" pitchFamily="34" charset="0"/>
                <a:ea typeface="IBM Plex Sans Light"/>
                <a:cs typeface="IBM Plex Sans Light"/>
                <a:sym typeface="IBM Plex Sans Light"/>
              </a:rPr>
              <a:t>TEMPLATE</a:t>
            </a:r>
            <a:endParaRPr lang="en-US" sz="2000" spc="100" dirty="0">
              <a:solidFill>
                <a:schemeClr val="accent4"/>
              </a:solidFill>
              <a:latin typeface="IBM Plex Sans SemiBold" panose="020B0503050203000203" pitchFamily="34" charset="0"/>
            </a:endParaRPr>
          </a:p>
        </p:txBody>
      </p:sp>
      <p:sp>
        <p:nvSpPr>
          <p:cNvPr id="39" name="Google Shape;39;p1">
            <a:extLst>
              <a:ext uri="{FF2B5EF4-FFF2-40B4-BE49-F238E27FC236}">
                <a16:creationId xmlns:a16="http://schemas.microsoft.com/office/drawing/2014/main" id="{D49AAB1E-06FA-D349-7324-6CB2C8B25F8C}"/>
              </a:ext>
            </a:extLst>
          </p:cNvPr>
          <p:cNvSpPr txBox="1">
            <a:spLocks noGrp="1" noRot="1" noMove="1" noResize="1" noEditPoints="1" noAdjustHandles="1" noChangeArrowheads="1" noChangeShapeType="1"/>
          </p:cNvSpPr>
          <p:nvPr/>
        </p:nvSpPr>
        <p:spPr>
          <a:xfrm>
            <a:off x="365707" y="5272397"/>
            <a:ext cx="5736643" cy="1170595"/>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2"/>
              </a:buClr>
              <a:buSzPts val="3900"/>
              <a:buFont typeface="IBM Plex Sans Light"/>
              <a:buNone/>
            </a:pPr>
            <a:endParaRPr lang="en-US" sz="4800" b="1" i="0" u="none" strike="noStrike" cap="none" dirty="0">
              <a:solidFill>
                <a:schemeClr val="bg1"/>
              </a:solidFill>
              <a:latin typeface="IBM Plex Sans"/>
              <a:ea typeface="IBM Plex Sans"/>
              <a:cs typeface="IBM Plex Sans"/>
              <a:sym typeface="IBM Plex Sans"/>
            </a:endParaRPr>
          </a:p>
          <a:p>
            <a:pPr marL="0" marR="0" lvl="0" indent="0" rtl="0">
              <a:lnSpc>
                <a:spcPct val="90000"/>
              </a:lnSpc>
              <a:spcBef>
                <a:spcPts val="0"/>
              </a:spcBef>
              <a:spcAft>
                <a:spcPts val="0"/>
              </a:spcAft>
              <a:buClr>
                <a:schemeClr val="dk2"/>
              </a:buClr>
              <a:buSzPts val="3900"/>
              <a:buFont typeface="IBM Plex Sans Light"/>
              <a:buNone/>
            </a:pPr>
            <a:r>
              <a:rPr lang="en-US" sz="4800" b="1" i="0" u="none" strike="noStrike" cap="none" dirty="0">
                <a:solidFill>
                  <a:schemeClr val="bg1"/>
                </a:solidFill>
                <a:latin typeface="IBM Plex Sans"/>
                <a:ea typeface="IBM Plex Sans"/>
                <a:cs typeface="IBM Plex Sans"/>
                <a:sym typeface="IBM Plex Sans"/>
              </a:rPr>
              <a:t>HR Process Map</a:t>
            </a:r>
            <a:endParaRPr lang="en-US" sz="4800" dirty="0">
              <a:solidFill>
                <a:schemeClr val="bg1"/>
              </a:solidFill>
            </a:endParaRPr>
          </a:p>
        </p:txBody>
      </p:sp>
      <p:sp>
        <p:nvSpPr>
          <p:cNvPr id="4" name="Rounded Rectangle 3">
            <a:extLst>
              <a:ext uri="{FF2B5EF4-FFF2-40B4-BE49-F238E27FC236}">
                <a16:creationId xmlns:a16="http://schemas.microsoft.com/office/drawing/2014/main" id="{7FDF3B85-9DDB-CA20-3A5B-D5B013767C5C}"/>
              </a:ext>
            </a:extLst>
          </p:cNvPr>
          <p:cNvSpPr>
            <a:spLocks noGrp="1" noRot="1" noMove="1" noResize="1" noEditPoints="1" noAdjustHandles="1" noChangeArrowheads="1" noChangeShapeType="1"/>
          </p:cNvSpPr>
          <p:nvPr/>
        </p:nvSpPr>
        <p:spPr>
          <a:xfrm>
            <a:off x="9177252" y="323850"/>
            <a:ext cx="738364" cy="4488782"/>
          </a:xfrm>
          <a:prstGeom prst="roundRect">
            <a:avLst>
              <a:gd name="adj" fmla="val 25819"/>
            </a:avLst>
          </a:prstGeom>
          <a:no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235760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8BF7F-6F49-F3F2-63D1-D458C2D54C15}"/>
            </a:ext>
          </a:extLst>
        </p:cNvPr>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867B29E-459C-BF3F-9649-EAAC0D6CE9DB}"/>
              </a:ext>
            </a:extLst>
          </p:cNvPr>
          <p:cNvSpPr>
            <a:spLocks noGrp="1" noRot="1" noMove="1" noResize="1" noEditPoints="1" noAdjustHandles="1" noChangeArrowheads="1" noChangeShapeType="1"/>
          </p:cNvSpPr>
          <p:nvPr/>
        </p:nvSpPr>
        <p:spPr>
          <a:xfrm flipV="1">
            <a:off x="0" y="-8083"/>
            <a:ext cx="9486900" cy="698269"/>
          </a:xfrm>
          <a:prstGeom prst="round1Rect">
            <a:avLst>
              <a:gd name="adj" fmla="val 29432"/>
            </a:avLst>
          </a:prstGeom>
          <a:solidFill>
            <a:srgbClr val="778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Round Single Corner of Rectangle 5">
            <a:extLst>
              <a:ext uri="{FF2B5EF4-FFF2-40B4-BE49-F238E27FC236}">
                <a16:creationId xmlns:a16="http://schemas.microsoft.com/office/drawing/2014/main" id="{DA782867-3BE1-C305-3016-2B723DA6F719}"/>
              </a:ext>
            </a:extLst>
          </p:cNvPr>
          <p:cNvSpPr>
            <a:spLocks noGrp="1" noRot="1" noMove="1" noResize="1" noEditPoints="1" noAdjustHandles="1" noChangeArrowheads="1" noChangeShapeType="1"/>
          </p:cNvSpPr>
          <p:nvPr/>
        </p:nvSpPr>
        <p:spPr>
          <a:xfrm flipV="1">
            <a:off x="-1" y="-8083"/>
            <a:ext cx="6929440" cy="1034960"/>
          </a:xfrm>
          <a:prstGeom prst="round1Rect">
            <a:avLst>
              <a:gd name="adj" fmla="val 18835"/>
            </a:avLst>
          </a:prstGeom>
          <a:solidFill>
            <a:srgbClr val="170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Google Shape;71;p2">
            <a:extLst>
              <a:ext uri="{FF2B5EF4-FFF2-40B4-BE49-F238E27FC236}">
                <a16:creationId xmlns:a16="http://schemas.microsoft.com/office/drawing/2014/main" id="{22ADE666-B73F-7DDD-A7F8-9252E101ABB3}"/>
              </a:ext>
            </a:extLst>
          </p:cNvPr>
          <p:cNvSpPr txBox="1">
            <a:spLocks noGrp="1" noRot="1" noMove="1" noResize="1" noEditPoints="1" noAdjustHandles="1" noChangeArrowheads="1" noChangeShapeType="1"/>
          </p:cNvSpPr>
          <p:nvPr>
            <p:ph type="title"/>
          </p:nvPr>
        </p:nvSpPr>
        <p:spPr>
          <a:xfrm>
            <a:off x="341313" y="323851"/>
            <a:ext cx="6265228" cy="46883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sz="3000" dirty="0">
                <a:solidFill>
                  <a:schemeClr val="bg1"/>
                </a:solidFill>
                <a:latin typeface="IBM Plex Sans Light" panose="020B0403050203000203" pitchFamily="34" charset="0"/>
              </a:rPr>
              <a:t>Introduction</a:t>
            </a:r>
            <a:endParaRPr sz="3000" dirty="0">
              <a:solidFill>
                <a:schemeClr val="bg1"/>
              </a:solidFill>
              <a:latin typeface="IBM Plex Sans Light" panose="020B0403050203000203" pitchFamily="34" charset="0"/>
            </a:endParaRPr>
          </a:p>
        </p:txBody>
      </p:sp>
      <p:sp>
        <p:nvSpPr>
          <p:cNvPr id="8" name="Oval 7">
            <a:extLst>
              <a:ext uri="{FF2B5EF4-FFF2-40B4-BE49-F238E27FC236}">
                <a16:creationId xmlns:a16="http://schemas.microsoft.com/office/drawing/2014/main" id="{5E8414C7-8BD2-DB4A-34BC-848BBCE9AE20}"/>
              </a:ext>
            </a:extLst>
          </p:cNvPr>
          <p:cNvSpPr>
            <a:spLocks noGrp="1" noRot="1" noMove="1" noResize="1" noEditPoints="1" noAdjustHandles="1" noChangeArrowheads="1" noChangeShapeType="1"/>
          </p:cNvSpPr>
          <p:nvPr/>
        </p:nvSpPr>
        <p:spPr>
          <a:xfrm>
            <a:off x="-2193401" y="4847777"/>
            <a:ext cx="4148253" cy="4148253"/>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9ABCABFB-A27D-1DDD-9A01-ADE6D7C21DDB}"/>
              </a:ext>
            </a:extLst>
          </p:cNvPr>
          <p:cNvSpPr>
            <a:spLocks noGrp="1" noRot="1" noMove="1" noResize="1" noEditPoints="1" noAdjustHandles="1" noChangeArrowheads="1" noChangeShapeType="1"/>
          </p:cNvSpPr>
          <p:nvPr/>
        </p:nvSpPr>
        <p:spPr>
          <a:xfrm>
            <a:off x="-420208" y="6422475"/>
            <a:ext cx="2936844" cy="398986"/>
          </a:xfrm>
          <a:prstGeom prst="roundRect">
            <a:avLst>
              <a:gd name="adj" fmla="val 50000"/>
            </a:avLst>
          </a:prstGeom>
          <a:solidFill>
            <a:srgbClr val="CA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7994BEC7-5BDD-D5E2-DECD-DBA373AE8F0A}"/>
              </a:ext>
            </a:extLst>
          </p:cNvPr>
          <p:cNvSpPr>
            <a:spLocks noGrp="1" noRot="1" noMove="1" noResize="1" noEditPoints="1" noAdjustHandles="1" noChangeArrowheads="1" noChangeShapeType="1"/>
          </p:cNvSpPr>
          <p:nvPr/>
        </p:nvSpPr>
        <p:spPr>
          <a:xfrm>
            <a:off x="-420208" y="6004457"/>
            <a:ext cx="1669145" cy="295588"/>
          </a:xfrm>
          <a:prstGeom prst="roundRect">
            <a:avLst>
              <a:gd name="adj" fmla="val 50000"/>
            </a:avLst>
          </a:prstGeom>
          <a:noFill/>
          <a:ln w="12700">
            <a:solidFill>
              <a:srgbClr val="7785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3AF6DD-B672-E6A5-3C8E-0CC442779213}"/>
              </a:ext>
            </a:extLst>
          </p:cNvPr>
          <p:cNvSpPr>
            <a:spLocks noGrp="1" noRot="1" noMove="1" noResize="1" noEditPoints="1" noAdjustHandles="1" noChangeArrowheads="1" noChangeShapeType="1"/>
          </p:cNvSpPr>
          <p:nvPr/>
        </p:nvSpPr>
        <p:spPr>
          <a:xfrm>
            <a:off x="1592699" y="5366177"/>
            <a:ext cx="167472" cy="167472"/>
          </a:xfrm>
          <a:prstGeom prst="ellipse">
            <a:avLst/>
          </a:prstGeom>
          <a:solidFill>
            <a:srgbClr val="7785D8"/>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77BB337-FB1C-9819-271E-413AC768B36F}"/>
              </a:ext>
            </a:extLst>
          </p:cNvPr>
          <p:cNvSpPr>
            <a:spLocks noGrp="1" noRot="1" noMove="1" noResize="1" noEditPoints="1" noAdjustHandles="1" noChangeArrowheads="1" noChangeShapeType="1"/>
          </p:cNvSpPr>
          <p:nvPr/>
        </p:nvSpPr>
        <p:spPr>
          <a:xfrm>
            <a:off x="1390313" y="4844475"/>
            <a:ext cx="424359" cy="424359"/>
          </a:xfrm>
          <a:prstGeom prst="ellipse">
            <a:avLst/>
          </a:prstGeom>
          <a:noFill/>
          <a:ln w="12700">
            <a:solidFill>
              <a:srgbClr val="CACF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57;p6">
            <a:extLst>
              <a:ext uri="{FF2B5EF4-FFF2-40B4-BE49-F238E27FC236}">
                <a16:creationId xmlns:a16="http://schemas.microsoft.com/office/drawing/2014/main" id="{5ACD7033-A989-BE8F-3875-03001D1BF67A}"/>
              </a:ext>
            </a:extLst>
          </p:cNvPr>
          <p:cNvSpPr txBox="1">
            <a:spLocks noGrp="1" noRot="1" noMove="1" noResize="1" noEditPoints="1" noAdjustHandles="1" noChangeArrowheads="1" noChangeShapeType="1"/>
          </p:cNvSpPr>
          <p:nvPr/>
        </p:nvSpPr>
        <p:spPr>
          <a:xfrm>
            <a:off x="341314" y="1556710"/>
            <a:ext cx="4032249" cy="18378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1600"/>
              </a:spcAft>
            </a:pPr>
            <a:r>
              <a:rPr lang="en-US" dirty="0">
                <a:solidFill>
                  <a:schemeClr val="tx1"/>
                </a:solidFill>
                <a:latin typeface="IBM Plex Sans" panose="020B0503050203000203" pitchFamily="34" charset="0"/>
              </a:rPr>
              <a:t>Process mapping </a:t>
            </a:r>
            <a:r>
              <a:rPr lang="en-US" b="0" dirty="0">
                <a:solidFill>
                  <a:schemeClr val="tx1"/>
                </a:solidFill>
              </a:rPr>
              <a:t>is a visual tool that outlines the key steps, roles, and decision points involved in a workflow. In HR, it helps streamline various operations such as recruitment, onboarding, performance management, and employee relations. By illustrating processes step-by-step, process maps identify bottlenecks, inefficiencies, and opportunities for improvement. This resource outlines the steps of process mapping, provides a process map example, and a customizable template to develop a process map from scratch.</a:t>
            </a:r>
          </a:p>
          <a:p>
            <a:pPr marL="0" indent="0">
              <a:spcAft>
                <a:spcPts val="1600"/>
              </a:spcAft>
            </a:pPr>
            <a:endParaRPr lang="en-US" b="0" dirty="0">
              <a:solidFill>
                <a:schemeClr val="tx1"/>
              </a:solidFill>
            </a:endParaRPr>
          </a:p>
        </p:txBody>
      </p:sp>
      <p:pic>
        <p:nvPicPr>
          <p:cNvPr id="20" name="Picture 19">
            <a:extLst>
              <a:ext uri="{FF2B5EF4-FFF2-40B4-BE49-F238E27FC236}">
                <a16:creationId xmlns:a16="http://schemas.microsoft.com/office/drawing/2014/main" id="{AC500F3B-32AC-92CF-CB8C-1F62B77B59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p:blipFill>
        <p:spPr>
          <a:xfrm>
            <a:off x="6100350" y="2980903"/>
            <a:ext cx="3861878" cy="3794860"/>
          </a:xfrm>
          <a:prstGeom prst="rect">
            <a:avLst/>
          </a:prstGeom>
        </p:spPr>
      </p:pic>
    </p:spTree>
    <p:extLst>
      <p:ext uri="{BB962C8B-B14F-4D97-AF65-F5344CB8AC3E}">
        <p14:creationId xmlns:p14="http://schemas.microsoft.com/office/powerpoint/2010/main" val="171689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9A5F668-A2C1-F7ED-F8D3-3B86606975F1}"/>
              </a:ext>
            </a:extLst>
          </p:cNvPr>
          <p:cNvSpPr>
            <a:spLocks noGrp="1" noRot="1" noMove="1" noResize="1" noEditPoints="1" noAdjustHandles="1" noChangeArrowheads="1" noChangeShapeType="1"/>
          </p:cNvSpPr>
          <p:nvPr/>
        </p:nvSpPr>
        <p:spPr>
          <a:xfrm>
            <a:off x="6010519" y="1780611"/>
            <a:ext cx="4348901" cy="649592"/>
          </a:xfrm>
          <a:prstGeom prst="roundRect">
            <a:avLst>
              <a:gd name="adj" fmla="val 12432"/>
            </a:avLst>
          </a:prstGeom>
          <a:solidFill>
            <a:srgbClr val="F4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0" name="Freeform 9">
            <a:extLst>
              <a:ext uri="{FF2B5EF4-FFF2-40B4-BE49-F238E27FC236}">
                <a16:creationId xmlns:a16="http://schemas.microsoft.com/office/drawing/2014/main" id="{B5737418-D965-5975-D990-D9A8D2D2A309}"/>
              </a:ext>
            </a:extLst>
          </p:cNvPr>
          <p:cNvSpPr>
            <a:spLocks noGrp="1" noRot="1" noMove="1" noResize="1" noEditPoints="1" noAdjustHandles="1" noChangeArrowheads="1" noChangeShapeType="1"/>
          </p:cNvSpPr>
          <p:nvPr/>
        </p:nvSpPr>
        <p:spPr>
          <a:xfrm>
            <a:off x="0" y="0"/>
            <a:ext cx="224243" cy="698269"/>
          </a:xfrm>
          <a:custGeom>
            <a:avLst/>
            <a:gdLst>
              <a:gd name="connsiteX0" fmla="*/ 0 w 224243"/>
              <a:gd name="connsiteY0" fmla="*/ 0 h 698269"/>
              <a:gd name="connsiteX1" fmla="*/ 224243 w 224243"/>
              <a:gd name="connsiteY1" fmla="*/ 0 h 698269"/>
              <a:gd name="connsiteX2" fmla="*/ 224243 w 224243"/>
              <a:gd name="connsiteY2" fmla="*/ 492754 h 698269"/>
              <a:gd name="connsiteX3" fmla="*/ 18728 w 224243"/>
              <a:gd name="connsiteY3" fmla="*/ 698269 h 698269"/>
              <a:gd name="connsiteX4" fmla="*/ 0 w 224243"/>
              <a:gd name="connsiteY4" fmla="*/ 698269 h 698269"/>
              <a:gd name="connsiteX5" fmla="*/ 0 w 224243"/>
              <a:gd name="connsiteY5" fmla="*/ 0 h 6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43" h="698269">
                <a:moveTo>
                  <a:pt x="0" y="0"/>
                </a:moveTo>
                <a:lnTo>
                  <a:pt x="224243" y="0"/>
                </a:lnTo>
                <a:lnTo>
                  <a:pt x="224243" y="492754"/>
                </a:lnTo>
                <a:cubicBezTo>
                  <a:pt x="224243" y="606257"/>
                  <a:pt x="132231" y="698269"/>
                  <a:pt x="18728" y="698269"/>
                </a:cubicBezTo>
                <a:lnTo>
                  <a:pt x="0" y="698269"/>
                </a:lnTo>
                <a:lnTo>
                  <a:pt x="0" y="0"/>
                </a:lnTo>
                <a:close/>
              </a:path>
            </a:pathLst>
          </a:custGeom>
          <a:solidFill>
            <a:srgbClr val="7785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1" name="Google Shape;71;p2">
            <a:extLst>
              <a:ext uri="{FF2B5EF4-FFF2-40B4-BE49-F238E27FC236}">
                <a16:creationId xmlns:a16="http://schemas.microsoft.com/office/drawing/2014/main" id="{5BFE641B-3012-88E3-C7D5-5ECAEE4AAE81}"/>
              </a:ext>
            </a:extLst>
          </p:cNvPr>
          <p:cNvSpPr txBox="1">
            <a:spLocks noGrp="1" noRot="1" noMove="1" noResize="1" noEditPoints="1" noAdjustHandles="1" noChangeArrowheads="1" noChangeShapeType="1"/>
          </p:cNvSpPr>
          <p:nvPr>
            <p:ph type="title"/>
          </p:nvPr>
        </p:nvSpPr>
        <p:spPr>
          <a:xfrm>
            <a:off x="341312" y="323851"/>
            <a:ext cx="10009188" cy="46883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dirty="0">
                <a:solidFill>
                  <a:schemeClr val="tx1"/>
                </a:solidFill>
              </a:rPr>
              <a:t>HR Process Mapping Steps</a:t>
            </a:r>
            <a:endParaRPr sz="3000" dirty="0">
              <a:solidFill>
                <a:srgbClr val="7785D8"/>
              </a:solidFill>
              <a:latin typeface="IBM Plex Sans Medium" panose="020B0503050203000203" pitchFamily="34" charset="0"/>
            </a:endParaRPr>
          </a:p>
        </p:txBody>
      </p:sp>
      <p:sp>
        <p:nvSpPr>
          <p:cNvPr id="12" name="Google Shape;80;p7">
            <a:extLst>
              <a:ext uri="{FF2B5EF4-FFF2-40B4-BE49-F238E27FC236}">
                <a16:creationId xmlns:a16="http://schemas.microsoft.com/office/drawing/2014/main" id="{D60B6DB1-462D-3384-85C8-EA5E3E2D4976}"/>
              </a:ext>
            </a:extLst>
          </p:cNvPr>
          <p:cNvSpPr txBox="1">
            <a:spLocks noGrp="1" noRot="1" noMove="1" noResize="1" noEditPoints="1" noAdjustHandles="1" noChangeArrowheads="1" noChangeShapeType="1"/>
          </p:cNvSpPr>
          <p:nvPr>
            <p:ph type="subTitle" idx="2"/>
          </p:nvPr>
        </p:nvSpPr>
        <p:spPr>
          <a:xfrm>
            <a:off x="886688" y="1091175"/>
            <a:ext cx="3781876" cy="58296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spcBef>
                <a:spcPts val="0"/>
              </a:spcBef>
              <a:spcAft>
                <a:spcPts val="400"/>
              </a:spcAft>
              <a:buClr>
                <a:srgbClr val="1EBBF0"/>
              </a:buClr>
              <a:buSzPts val="1200"/>
              <a:buFont typeface="IBM Plex Sans Medium"/>
              <a:buNone/>
              <a:tabLst/>
              <a:defRPr/>
            </a:pPr>
            <a:r>
              <a:rPr kumimoji="0" lang="en-US" sz="1200" b="1" u="none" strike="noStrike" kern="0" cap="none" spc="100" normalizeH="0" noProof="0" dirty="0">
                <a:ln>
                  <a:noFill/>
                </a:ln>
                <a:solidFill>
                  <a:srgbClr val="30206B"/>
                </a:solidFill>
                <a:effectLst/>
                <a:uLnTx/>
                <a:uFillTx/>
                <a:latin typeface="IBM Plex Sans SemiBold" panose="020B0503050203000203" pitchFamily="34" charset="0"/>
                <a:sym typeface="IBM Plex Sans"/>
              </a:rPr>
              <a:t>IDENTIFY THE PROCESS</a:t>
            </a:r>
          </a:p>
          <a:p>
            <a:pPr marL="0" marR="0" lvl="0" indent="0" algn="l" defTabSz="914400" rtl="0" eaLnBrk="1" fontAlgn="auto" latinLnBrk="0" hangingPunct="1">
              <a:spcBef>
                <a:spcPts val="0"/>
              </a:spcBef>
              <a:spcAft>
                <a:spcPts val="1000"/>
              </a:spcAft>
              <a:buClr>
                <a:srgbClr val="1EBBF0"/>
              </a:buClr>
              <a:buSzPts val="1200"/>
              <a:buFont typeface="IBM Plex Sans Medium"/>
              <a:buNone/>
              <a:tabLst/>
              <a:defRPr/>
            </a:pPr>
            <a:r>
              <a:rPr kumimoji="0" lang="en-US" sz="1000" b="0" i="0" u="none" strike="noStrike" kern="0" cap="none" spc="0" normalizeH="0" baseline="0" noProof="0" dirty="0">
                <a:ln>
                  <a:noFill/>
                </a:ln>
                <a:solidFill>
                  <a:srgbClr val="30206B"/>
                </a:solidFill>
                <a:effectLst/>
                <a:uLnTx/>
                <a:uFillTx/>
                <a:latin typeface="IBM Plex Sans" panose="020B0503050203000203" pitchFamily="34" charset="0"/>
                <a:ea typeface="IBM Plex Sans"/>
                <a:cs typeface="IBM Plex Sans"/>
                <a:sym typeface="IBM Plex Sans"/>
              </a:rPr>
              <a:t>Start by defining the process you are mapping. A process is a series of steps that create value for the organization.</a:t>
            </a:r>
          </a:p>
        </p:txBody>
      </p:sp>
      <p:sp>
        <p:nvSpPr>
          <p:cNvPr id="13" name="Google Shape;80;p7">
            <a:extLst>
              <a:ext uri="{FF2B5EF4-FFF2-40B4-BE49-F238E27FC236}">
                <a16:creationId xmlns:a16="http://schemas.microsoft.com/office/drawing/2014/main" id="{17AC8FD2-BA61-775B-7413-F93F5438189A}"/>
              </a:ext>
            </a:extLst>
          </p:cNvPr>
          <p:cNvSpPr txBox="1">
            <a:spLocks noGrp="1" noRot="1" noMove="1" noResize="1" noEditPoints="1" noAdjustHandles="1" noChangeArrowheads="1" noChangeShapeType="1"/>
          </p:cNvSpPr>
          <p:nvPr/>
        </p:nvSpPr>
        <p:spPr>
          <a:xfrm>
            <a:off x="886688" y="1937116"/>
            <a:ext cx="3781876" cy="5829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DEFINE THE OBJECTIVE</a:t>
            </a:r>
          </a:p>
          <a:p>
            <a:pPr marL="0">
              <a:spcAft>
                <a:spcPts val="1000"/>
              </a:spcAft>
              <a:buClr>
                <a:srgbClr val="1EBBF0"/>
              </a:buClr>
              <a:buSzPts val="1200"/>
              <a:buFont typeface="IBM Plex Sans Medium"/>
              <a:buNone/>
              <a:defRPr/>
            </a:pPr>
            <a:r>
              <a:rPr lang="en-US" sz="1000" dirty="0">
                <a:solidFill>
                  <a:srgbClr val="30206B"/>
                </a:solidFill>
              </a:rPr>
              <a:t>Clarify the purpose of the process mapping (e.g., to improve efficiency, document procedures, etc.).</a:t>
            </a:r>
          </a:p>
        </p:txBody>
      </p:sp>
      <p:sp>
        <p:nvSpPr>
          <p:cNvPr id="16" name="Google Shape;80;p7">
            <a:extLst>
              <a:ext uri="{FF2B5EF4-FFF2-40B4-BE49-F238E27FC236}">
                <a16:creationId xmlns:a16="http://schemas.microsoft.com/office/drawing/2014/main" id="{204A943E-5BB9-E5D6-BD05-066E0303F7BC}"/>
              </a:ext>
            </a:extLst>
          </p:cNvPr>
          <p:cNvSpPr txBox="1">
            <a:spLocks noGrp="1" noRot="1" noMove="1" noResize="1" noEditPoints="1" noAdjustHandles="1" noChangeArrowheads="1" noChangeShapeType="1"/>
          </p:cNvSpPr>
          <p:nvPr/>
        </p:nvSpPr>
        <p:spPr>
          <a:xfrm>
            <a:off x="886687" y="2783058"/>
            <a:ext cx="4026755" cy="4605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INVOLVE KEY STAKEHOLDERS</a:t>
            </a:r>
          </a:p>
          <a:p>
            <a:pPr marL="0">
              <a:spcAft>
                <a:spcPts val="1000"/>
              </a:spcAft>
              <a:buClr>
                <a:srgbClr val="1EBBF0"/>
              </a:buClr>
              <a:buSzPts val="1200"/>
              <a:buFont typeface="IBM Plex Sans Medium"/>
              <a:buNone/>
              <a:defRPr/>
            </a:pPr>
            <a:r>
              <a:rPr lang="en-US" sz="1000" dirty="0">
                <a:solidFill>
                  <a:srgbClr val="30206B"/>
                </a:solidFill>
              </a:rPr>
              <a:t>Identify and involve stakeholders who participate in the process.</a:t>
            </a:r>
          </a:p>
        </p:txBody>
      </p:sp>
      <p:sp>
        <p:nvSpPr>
          <p:cNvPr id="22" name="Google Shape;80;p7">
            <a:extLst>
              <a:ext uri="{FF2B5EF4-FFF2-40B4-BE49-F238E27FC236}">
                <a16:creationId xmlns:a16="http://schemas.microsoft.com/office/drawing/2014/main" id="{DB8E1871-1233-275C-072C-6894967E88F6}"/>
              </a:ext>
            </a:extLst>
          </p:cNvPr>
          <p:cNvSpPr txBox="1">
            <a:spLocks noGrp="1" noRot="1" noMove="1" noResize="1" noEditPoints="1" noAdjustHandles="1" noChangeArrowheads="1" noChangeShapeType="1"/>
          </p:cNvSpPr>
          <p:nvPr/>
        </p:nvSpPr>
        <p:spPr>
          <a:xfrm>
            <a:off x="886688" y="3506563"/>
            <a:ext cx="3386576" cy="16011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LIST KEY PROCESS STEPS</a:t>
            </a:r>
          </a:p>
          <a:p>
            <a:pPr marL="0">
              <a:spcAft>
                <a:spcPts val="600"/>
              </a:spcAft>
              <a:buClr>
                <a:srgbClr val="1EBBF0"/>
              </a:buClr>
              <a:buSzPts val="1200"/>
              <a:buFont typeface="IBM Plex Sans Medium"/>
              <a:buNone/>
              <a:defRPr/>
            </a:pPr>
            <a:r>
              <a:rPr lang="en-US" sz="1000" dirty="0">
                <a:solidFill>
                  <a:srgbClr val="30206B"/>
                </a:solidFill>
              </a:rPr>
              <a:t>Document each step in the process in a sequential order. Start with a simple list, by answering these questions:</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What’s the starting point of the process (trigger)?</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What are the major tasks and activities involved?</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What are the decisions to be made?</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What’s the point of completion?</a:t>
            </a:r>
          </a:p>
        </p:txBody>
      </p:sp>
      <p:sp>
        <p:nvSpPr>
          <p:cNvPr id="23" name="Google Shape;80;p7">
            <a:extLst>
              <a:ext uri="{FF2B5EF4-FFF2-40B4-BE49-F238E27FC236}">
                <a16:creationId xmlns:a16="http://schemas.microsoft.com/office/drawing/2014/main" id="{EA554A8B-BCAA-810D-A32F-3D97720ADBE2}"/>
              </a:ext>
            </a:extLst>
          </p:cNvPr>
          <p:cNvSpPr txBox="1">
            <a:spLocks noGrp="1" noRot="1" noMove="1" noResize="1" noEditPoints="1" noAdjustHandles="1" noChangeArrowheads="1" noChangeShapeType="1"/>
          </p:cNvSpPr>
          <p:nvPr/>
        </p:nvSpPr>
        <p:spPr>
          <a:xfrm>
            <a:off x="899140" y="5347289"/>
            <a:ext cx="4026755" cy="16011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BREAK DOWN EACH STEP</a:t>
            </a:r>
          </a:p>
          <a:p>
            <a:pPr marL="0">
              <a:spcAft>
                <a:spcPts val="600"/>
              </a:spcAft>
              <a:buClr>
                <a:srgbClr val="1EBBF0"/>
              </a:buClr>
              <a:buSzPts val="1200"/>
              <a:buFont typeface="IBM Plex Sans Medium"/>
              <a:buNone/>
              <a:defRPr/>
            </a:pPr>
            <a:r>
              <a:rPr lang="en-US" sz="1000" dirty="0">
                <a:solidFill>
                  <a:srgbClr val="30206B"/>
                </a:solidFill>
              </a:rPr>
              <a:t>Dive deeper into each step by asking the following questions. Document all relevant details.</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Who is responsible?</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What input is required to perform this task?</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What systems, tools, or information are involved?</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Are there dependencies on other steps or processes?</a:t>
            </a:r>
          </a:p>
        </p:txBody>
      </p:sp>
      <p:cxnSp>
        <p:nvCxnSpPr>
          <p:cNvPr id="24" name="Straight Connector 23">
            <a:extLst>
              <a:ext uri="{FF2B5EF4-FFF2-40B4-BE49-F238E27FC236}">
                <a16:creationId xmlns:a16="http://schemas.microsoft.com/office/drawing/2014/main" id="{AB09E782-EADB-1DE3-13AC-28F6693223F0}"/>
              </a:ext>
            </a:extLst>
          </p:cNvPr>
          <p:cNvCxnSpPr>
            <a:cxnSpLocks noGrp="1" noRot="1" noMove="1" noResize="1" noEditPoints="1" noAdjustHandles="1" noChangeArrowheads="1" noChangeShapeType="1"/>
            <a:stCxn id="25" idx="4"/>
          </p:cNvCxnSpPr>
          <p:nvPr/>
        </p:nvCxnSpPr>
        <p:spPr>
          <a:xfrm>
            <a:off x="505339" y="1347276"/>
            <a:ext cx="0" cy="631961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76163FF-0476-FFB1-C2A3-CEA9075B6D3C}"/>
              </a:ext>
            </a:extLst>
          </p:cNvPr>
          <p:cNvSpPr>
            <a:spLocks noGrp="1" noRot="1" noChangeAspect="1" noMove="1" noResize="1" noEditPoints="1" noAdjustHandles="1" noChangeArrowheads="1" noChangeShapeType="1"/>
          </p:cNvSpPr>
          <p:nvPr/>
        </p:nvSpPr>
        <p:spPr>
          <a:xfrm>
            <a:off x="361339" y="1059276"/>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1</a:t>
            </a:r>
          </a:p>
        </p:txBody>
      </p:sp>
      <p:sp>
        <p:nvSpPr>
          <p:cNvPr id="26" name="Oval 25">
            <a:extLst>
              <a:ext uri="{FF2B5EF4-FFF2-40B4-BE49-F238E27FC236}">
                <a16:creationId xmlns:a16="http://schemas.microsoft.com/office/drawing/2014/main" id="{BE04CA46-4E26-42E8-ECFD-1960DD4CB569}"/>
              </a:ext>
            </a:extLst>
          </p:cNvPr>
          <p:cNvSpPr>
            <a:spLocks noGrp="1" noRot="1" noChangeAspect="1" noMove="1" noResize="1" noEditPoints="1" noAdjustHandles="1" noChangeArrowheads="1" noChangeShapeType="1"/>
          </p:cNvSpPr>
          <p:nvPr/>
        </p:nvSpPr>
        <p:spPr>
          <a:xfrm>
            <a:off x="361339" y="1906026"/>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2</a:t>
            </a:r>
          </a:p>
        </p:txBody>
      </p:sp>
      <p:sp>
        <p:nvSpPr>
          <p:cNvPr id="27" name="Oval 26">
            <a:extLst>
              <a:ext uri="{FF2B5EF4-FFF2-40B4-BE49-F238E27FC236}">
                <a16:creationId xmlns:a16="http://schemas.microsoft.com/office/drawing/2014/main" id="{C72AD25D-0C94-E9E1-7019-B60AA04278E6}"/>
              </a:ext>
            </a:extLst>
          </p:cNvPr>
          <p:cNvSpPr>
            <a:spLocks noGrp="1" noRot="1" noChangeAspect="1" noMove="1" noResize="1" noEditPoints="1" noAdjustHandles="1" noChangeArrowheads="1" noChangeShapeType="1"/>
          </p:cNvSpPr>
          <p:nvPr/>
        </p:nvSpPr>
        <p:spPr>
          <a:xfrm>
            <a:off x="361339" y="2744961"/>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3</a:t>
            </a:r>
          </a:p>
        </p:txBody>
      </p:sp>
      <p:sp>
        <p:nvSpPr>
          <p:cNvPr id="28" name="Oval 27">
            <a:extLst>
              <a:ext uri="{FF2B5EF4-FFF2-40B4-BE49-F238E27FC236}">
                <a16:creationId xmlns:a16="http://schemas.microsoft.com/office/drawing/2014/main" id="{0478B965-0ECA-0254-08A9-28CBDB4CDC7B}"/>
              </a:ext>
            </a:extLst>
          </p:cNvPr>
          <p:cNvSpPr>
            <a:spLocks noGrp="1" noRot="1" noChangeAspect="1" noMove="1" noResize="1" noEditPoints="1" noAdjustHandles="1" noChangeArrowheads="1" noChangeShapeType="1"/>
          </p:cNvSpPr>
          <p:nvPr/>
        </p:nvSpPr>
        <p:spPr>
          <a:xfrm>
            <a:off x="361339" y="3476083"/>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4</a:t>
            </a:r>
          </a:p>
        </p:txBody>
      </p:sp>
      <p:sp>
        <p:nvSpPr>
          <p:cNvPr id="29" name="Oval 28">
            <a:extLst>
              <a:ext uri="{FF2B5EF4-FFF2-40B4-BE49-F238E27FC236}">
                <a16:creationId xmlns:a16="http://schemas.microsoft.com/office/drawing/2014/main" id="{AC2B0034-BBD0-F0DC-781B-475604B26685}"/>
              </a:ext>
            </a:extLst>
          </p:cNvPr>
          <p:cNvSpPr>
            <a:spLocks noGrp="1" noRot="1" noChangeAspect="1" noMove="1" noResize="1" noEditPoints="1" noAdjustHandles="1" noChangeArrowheads="1" noChangeShapeType="1"/>
          </p:cNvSpPr>
          <p:nvPr/>
        </p:nvSpPr>
        <p:spPr>
          <a:xfrm>
            <a:off x="361339" y="5317523"/>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5</a:t>
            </a:r>
          </a:p>
        </p:txBody>
      </p:sp>
      <p:cxnSp>
        <p:nvCxnSpPr>
          <p:cNvPr id="30" name="Straight Connector 29">
            <a:extLst>
              <a:ext uri="{FF2B5EF4-FFF2-40B4-BE49-F238E27FC236}">
                <a16:creationId xmlns:a16="http://schemas.microsoft.com/office/drawing/2014/main" id="{07319E13-DB90-A2A5-3730-B1E14AEADE2A}"/>
              </a:ext>
            </a:extLst>
          </p:cNvPr>
          <p:cNvCxnSpPr>
            <a:cxnSpLocks noGrp="1" noRot="1" noMove="1" noResize="1" noEditPoints="1" noAdjustHandles="1" noChangeArrowheads="1" noChangeShapeType="1"/>
            <a:endCxn id="35" idx="0"/>
          </p:cNvCxnSpPr>
          <p:nvPr/>
        </p:nvCxnSpPr>
        <p:spPr>
          <a:xfrm>
            <a:off x="5623847" y="0"/>
            <a:ext cx="0" cy="64784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18F1045-6BF8-EF72-3886-70899FF9114A}"/>
              </a:ext>
            </a:extLst>
          </p:cNvPr>
          <p:cNvSpPr>
            <a:spLocks noGrp="1" noRot="1" noChangeAspect="1" noMove="1" noResize="1" noEditPoints="1" noAdjustHandles="1" noChangeArrowheads="1" noChangeShapeType="1"/>
          </p:cNvSpPr>
          <p:nvPr/>
        </p:nvSpPr>
        <p:spPr>
          <a:xfrm>
            <a:off x="5479847" y="1059276"/>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6</a:t>
            </a:r>
          </a:p>
        </p:txBody>
      </p:sp>
      <p:sp>
        <p:nvSpPr>
          <p:cNvPr id="32" name="Oval 31">
            <a:extLst>
              <a:ext uri="{FF2B5EF4-FFF2-40B4-BE49-F238E27FC236}">
                <a16:creationId xmlns:a16="http://schemas.microsoft.com/office/drawing/2014/main" id="{770DFB15-2738-DEC5-130B-C985A51D4631}"/>
              </a:ext>
            </a:extLst>
          </p:cNvPr>
          <p:cNvSpPr>
            <a:spLocks noGrp="1" noRot="1" noChangeAspect="1" noMove="1" noResize="1" noEditPoints="1" noAdjustHandles="1" noChangeArrowheads="1" noChangeShapeType="1"/>
          </p:cNvSpPr>
          <p:nvPr/>
        </p:nvSpPr>
        <p:spPr>
          <a:xfrm>
            <a:off x="5479847" y="2617401"/>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7</a:t>
            </a:r>
          </a:p>
        </p:txBody>
      </p:sp>
      <p:sp>
        <p:nvSpPr>
          <p:cNvPr id="33" name="Oval 32">
            <a:extLst>
              <a:ext uri="{FF2B5EF4-FFF2-40B4-BE49-F238E27FC236}">
                <a16:creationId xmlns:a16="http://schemas.microsoft.com/office/drawing/2014/main" id="{3499CB1C-26C1-7E6E-F825-E55812C3924E}"/>
              </a:ext>
            </a:extLst>
          </p:cNvPr>
          <p:cNvSpPr>
            <a:spLocks noGrp="1" noRot="1" noChangeAspect="1" noMove="1" noResize="1" noEditPoints="1" noAdjustHandles="1" noChangeArrowheads="1" noChangeShapeType="1"/>
          </p:cNvSpPr>
          <p:nvPr/>
        </p:nvSpPr>
        <p:spPr>
          <a:xfrm>
            <a:off x="5479847" y="4034301"/>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8</a:t>
            </a:r>
          </a:p>
        </p:txBody>
      </p:sp>
      <p:sp>
        <p:nvSpPr>
          <p:cNvPr id="34" name="Oval 33">
            <a:extLst>
              <a:ext uri="{FF2B5EF4-FFF2-40B4-BE49-F238E27FC236}">
                <a16:creationId xmlns:a16="http://schemas.microsoft.com/office/drawing/2014/main" id="{8A14406A-F19A-9DDE-6AA5-2297FFE5688D}"/>
              </a:ext>
            </a:extLst>
          </p:cNvPr>
          <p:cNvSpPr>
            <a:spLocks noGrp="1" noRot="1" noChangeAspect="1" noMove="1" noResize="1" noEditPoints="1" noAdjustHandles="1" noChangeArrowheads="1" noChangeShapeType="1"/>
          </p:cNvSpPr>
          <p:nvPr/>
        </p:nvSpPr>
        <p:spPr>
          <a:xfrm>
            <a:off x="5479847" y="4668176"/>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9</a:t>
            </a:r>
          </a:p>
        </p:txBody>
      </p:sp>
      <p:sp>
        <p:nvSpPr>
          <p:cNvPr id="35" name="Oval 34">
            <a:extLst>
              <a:ext uri="{FF2B5EF4-FFF2-40B4-BE49-F238E27FC236}">
                <a16:creationId xmlns:a16="http://schemas.microsoft.com/office/drawing/2014/main" id="{5CAD975D-26F1-4E93-2BA6-5DEB0F36BB25}"/>
              </a:ext>
            </a:extLst>
          </p:cNvPr>
          <p:cNvSpPr>
            <a:spLocks noGrp="1" noRot="1" noChangeAspect="1" noMove="1" noResize="1" noEditPoints="1" noAdjustHandles="1" noChangeArrowheads="1" noChangeShapeType="1"/>
          </p:cNvSpPr>
          <p:nvPr/>
        </p:nvSpPr>
        <p:spPr>
          <a:xfrm>
            <a:off x="5479847" y="6478401"/>
            <a:ext cx="288000" cy="288000"/>
          </a:xfrm>
          <a:prstGeom prst="ellipse">
            <a:avLst/>
          </a:prstGeom>
          <a:solidFill>
            <a:schemeClr val="tx2"/>
          </a:solidFill>
          <a:ln w="19050">
            <a:solidFill>
              <a:schemeClr val="bg2"/>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200" b="1" dirty="0">
                <a:solidFill>
                  <a:schemeClr val="tx1"/>
                </a:solidFill>
                <a:latin typeface="IBM Plex Mono" panose="020B0509050203000203" pitchFamily="49" charset="77"/>
              </a:rPr>
              <a:t>10</a:t>
            </a:r>
          </a:p>
        </p:txBody>
      </p:sp>
      <p:sp>
        <p:nvSpPr>
          <p:cNvPr id="36" name="Google Shape;80;p7">
            <a:extLst>
              <a:ext uri="{FF2B5EF4-FFF2-40B4-BE49-F238E27FC236}">
                <a16:creationId xmlns:a16="http://schemas.microsoft.com/office/drawing/2014/main" id="{940A4780-F934-C7FE-81BA-F8C0E91A2191}"/>
              </a:ext>
            </a:extLst>
          </p:cNvPr>
          <p:cNvSpPr txBox="1">
            <a:spLocks noGrp="1" noRot="1" noMove="1" noResize="1" noEditPoints="1" noAdjustHandles="1" noChangeArrowheads="1" noChangeShapeType="1"/>
          </p:cNvSpPr>
          <p:nvPr/>
        </p:nvSpPr>
        <p:spPr>
          <a:xfrm>
            <a:off x="6010520" y="1091175"/>
            <a:ext cx="4026755" cy="5829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CREATE A PROCESS FLOWCHART</a:t>
            </a:r>
          </a:p>
          <a:p>
            <a:pPr marL="0">
              <a:spcAft>
                <a:spcPts val="1000"/>
              </a:spcAft>
              <a:buClr>
                <a:srgbClr val="1EBBF0"/>
              </a:buClr>
              <a:buSzPts val="1200"/>
              <a:buFont typeface="IBM Plex Sans Medium"/>
              <a:buNone/>
              <a:defRPr/>
            </a:pPr>
            <a:r>
              <a:rPr lang="en-US" sz="1000" dirty="0">
                <a:solidFill>
                  <a:srgbClr val="30206B"/>
                </a:solidFill>
              </a:rPr>
              <a:t>Convert your steps into a visual format, typically a flow chart, to spot inefficiencies more easily. Common symbols include:</a:t>
            </a:r>
          </a:p>
        </p:txBody>
      </p:sp>
      <p:sp>
        <p:nvSpPr>
          <p:cNvPr id="37" name="Google Shape;80;p7">
            <a:extLst>
              <a:ext uri="{FF2B5EF4-FFF2-40B4-BE49-F238E27FC236}">
                <a16:creationId xmlns:a16="http://schemas.microsoft.com/office/drawing/2014/main" id="{84591C4D-890A-4140-9537-719420560E5A}"/>
              </a:ext>
            </a:extLst>
          </p:cNvPr>
          <p:cNvSpPr txBox="1">
            <a:spLocks noGrp="1" noRot="1" noMove="1" noResize="1" noEditPoints="1" noAdjustHandles="1" noChangeArrowheads="1" noChangeShapeType="1"/>
          </p:cNvSpPr>
          <p:nvPr/>
        </p:nvSpPr>
        <p:spPr>
          <a:xfrm>
            <a:off x="6010520" y="2655730"/>
            <a:ext cx="4185454" cy="11909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IDENTIFY DECISION POINTS AND EXCEPTIONS</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Identify points in the process where decisions are made and note possible outcomes. Also look for exceptions, such as situations where the process might take an alternative route or errors and delays that might occur. </a:t>
            </a:r>
          </a:p>
          <a:p>
            <a:pPr marL="171450" indent="-171450">
              <a:spcAft>
                <a:spcPts val="1000"/>
              </a:spcAft>
              <a:buClr>
                <a:srgbClr val="1EBBF0"/>
              </a:buClr>
              <a:buSzPts val="1200"/>
              <a:buFont typeface="Arial" panose="020B0604020202020204" pitchFamily="34" charset="0"/>
              <a:buChar char="•"/>
              <a:defRPr/>
            </a:pPr>
            <a:r>
              <a:rPr lang="en-US" sz="1000" dirty="0">
                <a:solidFill>
                  <a:srgbClr val="30206B"/>
                </a:solidFill>
              </a:rPr>
              <a:t>Incorporate these points into your flowchart.</a:t>
            </a:r>
          </a:p>
        </p:txBody>
      </p:sp>
      <p:sp>
        <p:nvSpPr>
          <p:cNvPr id="38" name="Google Shape;57;p6">
            <a:extLst>
              <a:ext uri="{FF2B5EF4-FFF2-40B4-BE49-F238E27FC236}">
                <a16:creationId xmlns:a16="http://schemas.microsoft.com/office/drawing/2014/main" id="{6B121AAF-74FF-7450-5A1F-B570969D2969}"/>
              </a:ext>
            </a:extLst>
          </p:cNvPr>
          <p:cNvSpPr txBox="1">
            <a:spLocks noGrp="1" noRot="1" noMove="1" noResize="1" noEditPoints="1" noAdjustHandles="1" noChangeArrowheads="1" noChangeShapeType="1"/>
          </p:cNvSpPr>
          <p:nvPr/>
        </p:nvSpPr>
        <p:spPr>
          <a:xfrm>
            <a:off x="6657257" y="1908740"/>
            <a:ext cx="1334460" cy="48009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Oval</a:t>
            </a:r>
            <a:r>
              <a:rPr lang="en-US" sz="900" b="0" dirty="0">
                <a:solidFill>
                  <a:schemeClr val="tx1"/>
                </a:solidFill>
                <a:latin typeface="IBM Plex Sans Cond" panose="020B0506050203000203" pitchFamily="34" charset="77"/>
              </a:rPr>
              <a:t>: start and end points</a:t>
            </a:r>
          </a:p>
          <a:p>
            <a:pPr marL="0" indent="0">
              <a:lnSpc>
                <a:spcPct val="112000"/>
              </a:lnSpc>
              <a:spcAft>
                <a:spcPts val="600"/>
              </a:spcAft>
            </a:pPr>
            <a:r>
              <a:rPr lang="en-US" sz="900" dirty="0">
                <a:solidFill>
                  <a:schemeClr val="tx1"/>
                </a:solidFill>
                <a:latin typeface="IBM Plex Sans Cond" panose="020B0506050203000203" pitchFamily="34" charset="77"/>
              </a:rPr>
              <a:t>Rectangle</a:t>
            </a:r>
            <a:r>
              <a:rPr lang="en-US" sz="900" b="0" dirty="0">
                <a:solidFill>
                  <a:schemeClr val="tx1"/>
                </a:solidFill>
                <a:latin typeface="IBM Plex Sans Cond" panose="020B0506050203000203" pitchFamily="34" charset="77"/>
              </a:rPr>
              <a:t>: process or tasks</a:t>
            </a:r>
          </a:p>
        </p:txBody>
      </p:sp>
      <p:sp>
        <p:nvSpPr>
          <p:cNvPr id="39" name="Google Shape;80;p7">
            <a:extLst>
              <a:ext uri="{FF2B5EF4-FFF2-40B4-BE49-F238E27FC236}">
                <a16:creationId xmlns:a16="http://schemas.microsoft.com/office/drawing/2014/main" id="{F38FE9FD-2D26-655B-869C-A74637991C64}"/>
              </a:ext>
            </a:extLst>
          </p:cNvPr>
          <p:cNvSpPr txBox="1">
            <a:spLocks noGrp="1" noRot="1" noMove="1" noResize="1" noEditPoints="1" noAdjustHandles="1" noChangeArrowheads="1" noChangeShapeType="1"/>
          </p:cNvSpPr>
          <p:nvPr/>
        </p:nvSpPr>
        <p:spPr>
          <a:xfrm>
            <a:off x="6010520" y="4066469"/>
            <a:ext cx="4026755" cy="4255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VALIDATE THE PROCESS MAP</a:t>
            </a:r>
          </a:p>
          <a:p>
            <a:pPr marL="0">
              <a:spcAft>
                <a:spcPts val="1000"/>
              </a:spcAft>
              <a:buClr>
                <a:srgbClr val="1EBBF0"/>
              </a:buClr>
              <a:buSzPts val="1200"/>
              <a:buFont typeface="IBM Plex Sans Medium"/>
              <a:buNone/>
              <a:defRPr/>
            </a:pPr>
            <a:r>
              <a:rPr lang="en-US" sz="1000" dirty="0">
                <a:solidFill>
                  <a:srgbClr val="30206B"/>
                </a:solidFill>
              </a:rPr>
              <a:t>Review the process map with stakeholders to ensure accuracy.</a:t>
            </a:r>
          </a:p>
        </p:txBody>
      </p:sp>
      <p:sp>
        <p:nvSpPr>
          <p:cNvPr id="40" name="Google Shape;80;p7">
            <a:extLst>
              <a:ext uri="{FF2B5EF4-FFF2-40B4-BE49-F238E27FC236}">
                <a16:creationId xmlns:a16="http://schemas.microsoft.com/office/drawing/2014/main" id="{4FAD2394-FBFE-F658-886D-724EC40DD2E5}"/>
              </a:ext>
            </a:extLst>
          </p:cNvPr>
          <p:cNvSpPr txBox="1">
            <a:spLocks noGrp="1" noRot="1" noMove="1" noResize="1" noEditPoints="1" noAdjustHandles="1" noChangeArrowheads="1" noChangeShapeType="1"/>
          </p:cNvSpPr>
          <p:nvPr/>
        </p:nvSpPr>
        <p:spPr>
          <a:xfrm>
            <a:off x="6010519" y="4711824"/>
            <a:ext cx="4446455" cy="1584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OPTIMIZE THE PROCESS</a:t>
            </a:r>
          </a:p>
          <a:p>
            <a:pPr marL="0">
              <a:spcAft>
                <a:spcPts val="600"/>
              </a:spcAft>
              <a:buClr>
                <a:srgbClr val="1EBBF0"/>
              </a:buClr>
              <a:buSzPts val="1200"/>
              <a:buFont typeface="IBM Plex Sans Medium"/>
              <a:buNone/>
              <a:defRPr/>
            </a:pPr>
            <a:r>
              <a:rPr lang="en-US" sz="1000" dirty="0">
                <a:solidFill>
                  <a:srgbClr val="30206B"/>
                </a:solidFill>
              </a:rPr>
              <a:t>Once the process is complete, identify opportunities for improvements. </a:t>
            </a:r>
            <a:br>
              <a:rPr lang="en-US" sz="1000" dirty="0">
                <a:solidFill>
                  <a:srgbClr val="30206B"/>
                </a:solidFill>
              </a:rPr>
            </a:br>
            <a:r>
              <a:rPr lang="en-US" sz="1000" dirty="0">
                <a:solidFill>
                  <a:srgbClr val="30206B"/>
                </a:solidFill>
              </a:rPr>
              <a:t>Look for:</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Bottlenecks: Where are delays happening?</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Redundant steps: Are there tasks that don’t add value?</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Unnecessary handoffs: Are too many people involved in simple tasks?</a:t>
            </a:r>
          </a:p>
          <a:p>
            <a:pPr marL="171450" indent="-171450">
              <a:spcAft>
                <a:spcPts val="600"/>
              </a:spcAft>
              <a:buClr>
                <a:srgbClr val="1EBBF0"/>
              </a:buClr>
              <a:buSzPts val="1200"/>
              <a:buFont typeface="Arial" panose="020B0604020202020204" pitchFamily="34" charset="0"/>
              <a:buChar char="•"/>
              <a:defRPr/>
            </a:pPr>
            <a:r>
              <a:rPr lang="en-US" sz="1000" dirty="0">
                <a:solidFill>
                  <a:srgbClr val="30206B"/>
                </a:solidFill>
              </a:rPr>
              <a:t>Automation possibilities: Can certain steps be automated or streamlined?</a:t>
            </a:r>
          </a:p>
        </p:txBody>
      </p:sp>
      <p:sp>
        <p:nvSpPr>
          <p:cNvPr id="41" name="Google Shape;80;p7">
            <a:extLst>
              <a:ext uri="{FF2B5EF4-FFF2-40B4-BE49-F238E27FC236}">
                <a16:creationId xmlns:a16="http://schemas.microsoft.com/office/drawing/2014/main" id="{7CA43C87-A420-8FC5-5FAB-F5E5CE15431F}"/>
              </a:ext>
            </a:extLst>
          </p:cNvPr>
          <p:cNvSpPr txBox="1">
            <a:spLocks noGrp="1" noRot="1" noMove="1" noResize="1" noEditPoints="1" noAdjustHandles="1" noChangeArrowheads="1" noChangeShapeType="1"/>
          </p:cNvSpPr>
          <p:nvPr/>
        </p:nvSpPr>
        <p:spPr>
          <a:xfrm>
            <a:off x="6010520" y="6515594"/>
            <a:ext cx="4026755" cy="4255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28600" marR="0" lvl="0" indent="0" algn="l" rtl="0" eaLnBrk="1" hangingPunct="1">
              <a:lnSpc>
                <a:spcPct val="113000"/>
              </a:lnSpc>
              <a:spcBef>
                <a:spcPts val="0"/>
              </a:spcBef>
              <a:spcAft>
                <a:spcPts val="0"/>
              </a:spcAft>
              <a:buClr>
                <a:schemeClr val="dk2"/>
              </a:buClr>
              <a:buSzPts val="1500"/>
              <a:buFont typeface="Arial" panose="020B0604020202020204" pitchFamily="34" charset="0"/>
              <a:buNone/>
              <a:defRPr sz="1100" b="0" i="0" u="none" strike="noStrike" cap="none">
                <a:solidFill>
                  <a:schemeClr val="dk1"/>
                </a:solidFill>
                <a:latin typeface="IBM Plex Sans" panose="020B0503050203000203" pitchFamily="34" charset="0"/>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a:spcAft>
                <a:spcPts val="400"/>
              </a:spcAft>
              <a:buClr>
                <a:srgbClr val="1EBBF0"/>
              </a:buClr>
              <a:buSzPts val="1200"/>
              <a:buFont typeface="IBM Plex Sans Medium"/>
              <a:buNone/>
              <a:defRPr/>
            </a:pPr>
            <a:r>
              <a:rPr lang="en-US" sz="1200" b="1" spc="100" dirty="0">
                <a:solidFill>
                  <a:srgbClr val="30206B"/>
                </a:solidFill>
                <a:latin typeface="IBM Plex Sans SemiBold" panose="020B0503050203000203" pitchFamily="34" charset="0"/>
              </a:rPr>
              <a:t>IMPLEMENT CHANGES AND MONITOR</a:t>
            </a:r>
          </a:p>
          <a:p>
            <a:pPr marL="0">
              <a:spcAft>
                <a:spcPts val="1000"/>
              </a:spcAft>
              <a:buClr>
                <a:srgbClr val="1EBBF0"/>
              </a:buClr>
              <a:buSzPts val="1200"/>
              <a:buFont typeface="IBM Plex Sans Medium"/>
              <a:buNone/>
              <a:defRPr/>
            </a:pPr>
            <a:r>
              <a:rPr lang="en-US" sz="1000" dirty="0">
                <a:solidFill>
                  <a:srgbClr val="30206B"/>
                </a:solidFill>
              </a:rPr>
              <a:t>Review the process map with stakeholders to ensure accuracy.</a:t>
            </a:r>
          </a:p>
        </p:txBody>
      </p:sp>
      <p:sp>
        <p:nvSpPr>
          <p:cNvPr id="42" name="Google Shape;57;p6">
            <a:extLst>
              <a:ext uri="{FF2B5EF4-FFF2-40B4-BE49-F238E27FC236}">
                <a16:creationId xmlns:a16="http://schemas.microsoft.com/office/drawing/2014/main" id="{D882644C-95E6-2564-7684-B7CB8A2E64DA}"/>
              </a:ext>
            </a:extLst>
          </p:cNvPr>
          <p:cNvSpPr txBox="1">
            <a:spLocks noGrp="1" noRot="1" noMove="1" noResize="1" noEditPoints="1" noAdjustHandles="1" noChangeArrowheads="1" noChangeShapeType="1"/>
          </p:cNvSpPr>
          <p:nvPr/>
        </p:nvSpPr>
        <p:spPr>
          <a:xfrm>
            <a:off x="8947001" y="1908740"/>
            <a:ext cx="1254876" cy="48009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Diamond</a:t>
            </a:r>
            <a:r>
              <a:rPr lang="en-US" sz="900" b="0" dirty="0">
                <a:solidFill>
                  <a:schemeClr val="tx1"/>
                </a:solidFill>
                <a:latin typeface="IBM Plex Sans Cond" panose="020B0506050203000203" pitchFamily="34" charset="77"/>
              </a:rPr>
              <a:t>: decision points</a:t>
            </a:r>
          </a:p>
          <a:p>
            <a:pPr marL="0" indent="0">
              <a:lnSpc>
                <a:spcPct val="112000"/>
              </a:lnSpc>
              <a:spcAft>
                <a:spcPts val="600"/>
              </a:spcAft>
            </a:pPr>
            <a:r>
              <a:rPr lang="en-US" sz="900" dirty="0">
                <a:solidFill>
                  <a:schemeClr val="tx1"/>
                </a:solidFill>
                <a:latin typeface="IBM Plex Sans Cond" panose="020B0506050203000203" pitchFamily="34" charset="77"/>
              </a:rPr>
              <a:t>Arrow</a:t>
            </a:r>
            <a:r>
              <a:rPr lang="en-US" sz="900" b="0" dirty="0">
                <a:solidFill>
                  <a:schemeClr val="tx1"/>
                </a:solidFill>
                <a:latin typeface="IBM Plex Sans Cond" panose="020B0506050203000203" pitchFamily="34" charset="77"/>
              </a:rPr>
              <a:t>: flow or direction</a:t>
            </a:r>
          </a:p>
        </p:txBody>
      </p:sp>
      <p:sp>
        <p:nvSpPr>
          <p:cNvPr id="43" name="Terminator 42">
            <a:extLst>
              <a:ext uri="{FF2B5EF4-FFF2-40B4-BE49-F238E27FC236}">
                <a16:creationId xmlns:a16="http://schemas.microsoft.com/office/drawing/2014/main" id="{9B53430D-97B7-E3DD-589B-6E183C68B8F1}"/>
              </a:ext>
            </a:extLst>
          </p:cNvPr>
          <p:cNvSpPr>
            <a:spLocks noGrp="1" noRot="1" noMove="1" noResize="1" noEditPoints="1" noAdjustHandles="1" noChangeArrowheads="1" noChangeShapeType="1"/>
          </p:cNvSpPr>
          <p:nvPr/>
        </p:nvSpPr>
        <p:spPr>
          <a:xfrm>
            <a:off x="6187317" y="1896820"/>
            <a:ext cx="347839" cy="185588"/>
          </a:xfrm>
          <a:prstGeom prst="flowChartTerminator">
            <a:avLst/>
          </a:prstGeom>
          <a:solidFill>
            <a:srgbClr val="FFE9B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4" name="Decision 43">
            <a:extLst>
              <a:ext uri="{FF2B5EF4-FFF2-40B4-BE49-F238E27FC236}">
                <a16:creationId xmlns:a16="http://schemas.microsoft.com/office/drawing/2014/main" id="{876B3FC7-A4BE-C8B6-73EF-0993E6D315F5}"/>
              </a:ext>
            </a:extLst>
          </p:cNvPr>
          <p:cNvSpPr>
            <a:spLocks noGrp="1" noRot="1" noMove="1" noResize="1" noEditPoints="1" noAdjustHandles="1" noChangeArrowheads="1" noChangeShapeType="1"/>
          </p:cNvSpPr>
          <p:nvPr/>
        </p:nvSpPr>
        <p:spPr>
          <a:xfrm>
            <a:off x="8397867" y="1896820"/>
            <a:ext cx="404972" cy="204002"/>
          </a:xfrm>
          <a:prstGeom prst="flowChartDecision">
            <a:avLst/>
          </a:prstGeom>
          <a:solidFill>
            <a:srgbClr val="C5EDE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cxnSp>
        <p:nvCxnSpPr>
          <p:cNvPr id="45" name="Straight Arrow Connector 44">
            <a:extLst>
              <a:ext uri="{FF2B5EF4-FFF2-40B4-BE49-F238E27FC236}">
                <a16:creationId xmlns:a16="http://schemas.microsoft.com/office/drawing/2014/main" id="{780A005F-DFB8-78E5-F891-465263DEE0D4}"/>
              </a:ext>
            </a:extLst>
          </p:cNvPr>
          <p:cNvCxnSpPr>
            <a:cxnSpLocks noGrp="1" noRot="1" noMove="1" noResize="1" noEditPoints="1" noAdjustHandles="1" noChangeArrowheads="1" noChangeShapeType="1"/>
          </p:cNvCxnSpPr>
          <p:nvPr/>
        </p:nvCxnSpPr>
        <p:spPr>
          <a:xfrm>
            <a:off x="8411608" y="2227811"/>
            <a:ext cx="391231" cy="0"/>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6" name="Rounded Rectangle 45">
            <a:extLst>
              <a:ext uri="{FF2B5EF4-FFF2-40B4-BE49-F238E27FC236}">
                <a16:creationId xmlns:a16="http://schemas.microsoft.com/office/drawing/2014/main" id="{CC98CDF4-116F-D973-8825-6FDB43CB12BD}"/>
              </a:ext>
            </a:extLst>
          </p:cNvPr>
          <p:cNvSpPr>
            <a:spLocks noGrp="1" noRot="1" noMove="1" noResize="1" noEditPoints="1" noAdjustHandles="1" noChangeArrowheads="1" noChangeShapeType="1"/>
          </p:cNvSpPr>
          <p:nvPr/>
        </p:nvSpPr>
        <p:spPr>
          <a:xfrm>
            <a:off x="6190878" y="2137820"/>
            <a:ext cx="340718" cy="185588"/>
          </a:xfrm>
          <a:prstGeom prst="roundRect">
            <a:avLst>
              <a:gd name="adj" fmla="val 17721"/>
            </a:avLst>
          </a:prstGeom>
          <a:solidFill>
            <a:srgbClr val="DFDE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100">
              <a:solidFill>
                <a:schemeClr val="tx1"/>
              </a:solidFill>
            </a:endParaRPr>
          </a:p>
        </p:txBody>
      </p:sp>
    </p:spTree>
    <p:extLst>
      <p:ext uri="{BB962C8B-B14F-4D97-AF65-F5344CB8AC3E}">
        <p14:creationId xmlns:p14="http://schemas.microsoft.com/office/powerpoint/2010/main" val="311661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63918-0920-4DE3-EB8B-57FC783FCC0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257C160E-5993-8C45-52A6-D1ECEBAE454E}"/>
              </a:ext>
            </a:extLst>
          </p:cNvPr>
          <p:cNvSpPr>
            <a:spLocks noGrp="1" noRot="1" noMove="1" noResize="1" noEditPoints="1" noAdjustHandles="1" noChangeArrowheads="1" noChangeShapeType="1"/>
          </p:cNvSpPr>
          <p:nvPr/>
        </p:nvSpPr>
        <p:spPr>
          <a:xfrm>
            <a:off x="3762374" y="1304544"/>
            <a:ext cx="6588125" cy="4734606"/>
          </a:xfrm>
          <a:prstGeom prst="roundRect">
            <a:avLst>
              <a:gd name="adj" fmla="val 2959"/>
            </a:avLst>
          </a:prstGeom>
          <a:solidFill>
            <a:srgbClr val="F4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Freeform 4">
            <a:extLst>
              <a:ext uri="{FF2B5EF4-FFF2-40B4-BE49-F238E27FC236}">
                <a16:creationId xmlns:a16="http://schemas.microsoft.com/office/drawing/2014/main" id="{D793A2F9-BE12-4ED9-B1ED-47C4875CC563}"/>
              </a:ext>
            </a:extLst>
          </p:cNvPr>
          <p:cNvSpPr>
            <a:spLocks noGrp="1" noRot="1" noMove="1" noResize="1" noEditPoints="1" noAdjustHandles="1" noChangeArrowheads="1" noChangeShapeType="1"/>
          </p:cNvSpPr>
          <p:nvPr/>
        </p:nvSpPr>
        <p:spPr>
          <a:xfrm>
            <a:off x="0" y="0"/>
            <a:ext cx="224243" cy="698269"/>
          </a:xfrm>
          <a:custGeom>
            <a:avLst/>
            <a:gdLst>
              <a:gd name="connsiteX0" fmla="*/ 0 w 224243"/>
              <a:gd name="connsiteY0" fmla="*/ 0 h 698269"/>
              <a:gd name="connsiteX1" fmla="*/ 224243 w 224243"/>
              <a:gd name="connsiteY1" fmla="*/ 0 h 698269"/>
              <a:gd name="connsiteX2" fmla="*/ 224243 w 224243"/>
              <a:gd name="connsiteY2" fmla="*/ 492754 h 698269"/>
              <a:gd name="connsiteX3" fmla="*/ 18728 w 224243"/>
              <a:gd name="connsiteY3" fmla="*/ 698269 h 698269"/>
              <a:gd name="connsiteX4" fmla="*/ 0 w 224243"/>
              <a:gd name="connsiteY4" fmla="*/ 698269 h 698269"/>
              <a:gd name="connsiteX5" fmla="*/ 0 w 224243"/>
              <a:gd name="connsiteY5" fmla="*/ 0 h 6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43" h="698269">
                <a:moveTo>
                  <a:pt x="0" y="0"/>
                </a:moveTo>
                <a:lnTo>
                  <a:pt x="224243" y="0"/>
                </a:lnTo>
                <a:lnTo>
                  <a:pt x="224243" y="492754"/>
                </a:lnTo>
                <a:cubicBezTo>
                  <a:pt x="224243" y="606257"/>
                  <a:pt x="132231" y="698269"/>
                  <a:pt x="18728" y="698269"/>
                </a:cubicBezTo>
                <a:lnTo>
                  <a:pt x="0" y="698269"/>
                </a:lnTo>
                <a:lnTo>
                  <a:pt x="0" y="0"/>
                </a:lnTo>
                <a:close/>
              </a:path>
            </a:pathLst>
          </a:custGeom>
          <a:solidFill>
            <a:srgbClr val="7785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6" name="Google Shape;71;p2">
            <a:extLst>
              <a:ext uri="{FF2B5EF4-FFF2-40B4-BE49-F238E27FC236}">
                <a16:creationId xmlns:a16="http://schemas.microsoft.com/office/drawing/2014/main" id="{CF8D6F51-5797-21C2-A475-A435D2D13CA8}"/>
              </a:ext>
            </a:extLst>
          </p:cNvPr>
          <p:cNvSpPr txBox="1">
            <a:spLocks noGrp="1" noRot="1" noMove="1" noResize="1" noEditPoints="1" noAdjustHandles="1" noChangeArrowheads="1" noChangeShapeType="1"/>
          </p:cNvSpPr>
          <p:nvPr>
            <p:ph type="title"/>
          </p:nvPr>
        </p:nvSpPr>
        <p:spPr>
          <a:xfrm>
            <a:off x="341312" y="323851"/>
            <a:ext cx="10009188" cy="46883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sz="3000" dirty="0">
                <a:solidFill>
                  <a:schemeClr val="tx1"/>
                </a:solidFill>
                <a:latin typeface="IBM Plex Sans Light" panose="020B0403050203000203" pitchFamily="34" charset="0"/>
              </a:rPr>
              <a:t>HR Process Mapping Steps </a:t>
            </a:r>
            <a:r>
              <a:rPr kumimoji="0" lang="en-US" sz="1600" u="none" strike="noStrike" kern="0" cap="none" normalizeH="0" baseline="0" noProof="0" dirty="0">
                <a:ln>
                  <a:noFill/>
                </a:ln>
                <a:solidFill>
                  <a:srgbClr val="7785D8"/>
                </a:solidFill>
                <a:effectLst/>
                <a:uLnTx/>
                <a:uFillTx/>
                <a:latin typeface="IBM Plex Sans Medium" panose="020B0503050203000203" pitchFamily="34" charset="0"/>
                <a:cs typeface="Arial"/>
                <a:sym typeface="Arial"/>
              </a:rPr>
              <a:t>//</a:t>
            </a:r>
            <a:r>
              <a:rPr kumimoji="0" lang="en-US" sz="1600" u="none" strike="noStrike" kern="0" cap="none" spc="0" normalizeH="0" baseline="0" noProof="0" dirty="0">
                <a:ln>
                  <a:noFill/>
                </a:ln>
                <a:solidFill>
                  <a:srgbClr val="7785D8"/>
                </a:solidFill>
                <a:effectLst/>
                <a:uLnTx/>
                <a:uFillTx/>
                <a:latin typeface="IBM Plex Sans Medium" panose="020B0503050203000203" pitchFamily="34" charset="0"/>
                <a:cs typeface="Arial"/>
                <a:sym typeface="Arial"/>
              </a:rPr>
              <a:t> Example</a:t>
            </a:r>
            <a:endParaRPr sz="3000" dirty="0">
              <a:solidFill>
                <a:srgbClr val="7785D8"/>
              </a:solidFill>
              <a:latin typeface="IBM Plex Sans Medium" panose="020B0503050203000203" pitchFamily="34" charset="0"/>
            </a:endParaRPr>
          </a:p>
        </p:txBody>
      </p:sp>
      <p:sp>
        <p:nvSpPr>
          <p:cNvPr id="9" name="Rounded Rectangle 8">
            <a:extLst>
              <a:ext uri="{FF2B5EF4-FFF2-40B4-BE49-F238E27FC236}">
                <a16:creationId xmlns:a16="http://schemas.microsoft.com/office/drawing/2014/main" id="{15E1046C-F005-BB63-E0CC-B46D5E605872}"/>
              </a:ext>
            </a:extLst>
          </p:cNvPr>
          <p:cNvSpPr>
            <a:spLocks noGrp="1" noRot="1" noMove="1" noResize="1" noEditPoints="1" noAdjustHandles="1" noChangeArrowheads="1" noChangeShapeType="1"/>
          </p:cNvSpPr>
          <p:nvPr/>
        </p:nvSpPr>
        <p:spPr>
          <a:xfrm>
            <a:off x="351415" y="1304544"/>
            <a:ext cx="3195060" cy="5653088"/>
          </a:xfrm>
          <a:prstGeom prst="roundRect">
            <a:avLst>
              <a:gd name="adj" fmla="val 4350"/>
            </a:avLst>
          </a:prstGeom>
          <a:solidFill>
            <a:srgbClr val="F4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Google Shape;57;p6">
            <a:extLst>
              <a:ext uri="{FF2B5EF4-FFF2-40B4-BE49-F238E27FC236}">
                <a16:creationId xmlns:a16="http://schemas.microsoft.com/office/drawing/2014/main" id="{5193CEDF-8605-59B9-1BD9-34055204862F}"/>
              </a:ext>
            </a:extLst>
          </p:cNvPr>
          <p:cNvSpPr txBox="1">
            <a:spLocks noGrp="1" noRot="1" noMove="1" noResize="1" noEditPoints="1" noAdjustHandles="1" noChangeArrowheads="1" noChangeShapeType="1"/>
          </p:cNvSpPr>
          <p:nvPr/>
        </p:nvSpPr>
        <p:spPr>
          <a:xfrm>
            <a:off x="716544" y="1960503"/>
            <a:ext cx="2742041" cy="2232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500"/>
              </a:spcAft>
              <a:buClr>
                <a:srgbClr val="8BD4DB"/>
              </a:buClr>
              <a:buSzPct val="120000"/>
            </a:pPr>
            <a:r>
              <a:rPr lang="en-GB" sz="1000" b="0" dirty="0">
                <a:latin typeface="IBM Plex Sans" panose="020B0503050203000203" pitchFamily="34" charset="0"/>
              </a:rPr>
              <a:t>Recruitment process</a:t>
            </a:r>
            <a:endParaRPr lang="en-US" sz="1000" b="0" dirty="0">
              <a:latin typeface="IBM Plex Sans" panose="020B0503050203000203" pitchFamily="34" charset="0"/>
            </a:endParaRPr>
          </a:p>
        </p:txBody>
      </p:sp>
      <p:sp>
        <p:nvSpPr>
          <p:cNvPr id="11" name="Rounded Rectangle 10">
            <a:extLst>
              <a:ext uri="{FF2B5EF4-FFF2-40B4-BE49-F238E27FC236}">
                <a16:creationId xmlns:a16="http://schemas.microsoft.com/office/drawing/2014/main" id="{45014080-90A6-64F8-EB55-4B9CBDB93ADA}"/>
              </a:ext>
            </a:extLst>
          </p:cNvPr>
          <p:cNvSpPr>
            <a:spLocks noGrp="1" noRot="1" noMove="1" noResize="1" noEditPoints="1" noAdjustHandles="1" noChangeArrowheads="1" noChangeShapeType="1"/>
          </p:cNvSpPr>
          <p:nvPr/>
        </p:nvSpPr>
        <p:spPr>
          <a:xfrm>
            <a:off x="556003" y="1517424"/>
            <a:ext cx="2803424" cy="298005"/>
          </a:xfrm>
          <a:prstGeom prst="roundRect">
            <a:avLst>
              <a:gd name="adj" fmla="val 31872"/>
            </a:avLst>
          </a:prstGeom>
          <a:solidFill>
            <a:srgbClr val="E3E5F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Google Shape;70;p2">
            <a:extLst>
              <a:ext uri="{FF2B5EF4-FFF2-40B4-BE49-F238E27FC236}">
                <a16:creationId xmlns:a16="http://schemas.microsoft.com/office/drawing/2014/main" id="{A11E55AF-3400-AA71-748C-BD503BB4BC9B}"/>
              </a:ext>
            </a:extLst>
          </p:cNvPr>
          <p:cNvSpPr txBox="1">
            <a:spLocks noGrp="1" noRot="1" noMove="1" noResize="1" noEditPoints="1" noAdjustHandles="1" noChangeArrowheads="1" noChangeShapeType="1"/>
          </p:cNvSpPr>
          <p:nvPr/>
        </p:nvSpPr>
        <p:spPr>
          <a:xfrm>
            <a:off x="678449" y="1583709"/>
            <a:ext cx="2181274" cy="17424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1100"/>
              </a:spcAft>
            </a:pPr>
            <a:r>
              <a:rPr lang="en-US" sz="1000" b="0" dirty="0">
                <a:solidFill>
                  <a:schemeClr val="tx1"/>
                </a:solidFill>
                <a:latin typeface="IBM Plex Mono Medium" panose="020B0509050203000203" pitchFamily="49" charset="77"/>
              </a:rPr>
              <a:t>1. Process to be mapped</a:t>
            </a:r>
          </a:p>
        </p:txBody>
      </p:sp>
      <p:sp>
        <p:nvSpPr>
          <p:cNvPr id="13" name="Google Shape;57;p6">
            <a:extLst>
              <a:ext uri="{FF2B5EF4-FFF2-40B4-BE49-F238E27FC236}">
                <a16:creationId xmlns:a16="http://schemas.microsoft.com/office/drawing/2014/main" id="{9A10DBF7-E01F-0BA2-7E96-34D5AB207EAF}"/>
              </a:ext>
            </a:extLst>
          </p:cNvPr>
          <p:cNvSpPr txBox="1">
            <a:spLocks noGrp="1" noRot="1" noMove="1" noResize="1" noEditPoints="1" noAdjustHandles="1" noChangeArrowheads="1" noChangeShapeType="1"/>
          </p:cNvSpPr>
          <p:nvPr/>
        </p:nvSpPr>
        <p:spPr>
          <a:xfrm>
            <a:off x="716544" y="2899505"/>
            <a:ext cx="2610754" cy="2693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500"/>
              </a:spcAft>
              <a:buClr>
                <a:srgbClr val="8BD4DB"/>
              </a:buClr>
              <a:buSzPct val="120000"/>
            </a:pPr>
            <a:r>
              <a:rPr lang="en-GB" sz="1000" b="0" dirty="0">
                <a:latin typeface="IBM Plex Sans" panose="020B0503050203000203" pitchFamily="34" charset="0"/>
              </a:rPr>
              <a:t>Document recruitment process</a:t>
            </a:r>
            <a:endParaRPr lang="en-US" sz="1000" b="0" dirty="0">
              <a:latin typeface="IBM Plex Sans" panose="020B0503050203000203" pitchFamily="34" charset="0"/>
            </a:endParaRPr>
          </a:p>
        </p:txBody>
      </p:sp>
      <p:sp>
        <p:nvSpPr>
          <p:cNvPr id="14" name="Rounded Rectangle 13">
            <a:extLst>
              <a:ext uri="{FF2B5EF4-FFF2-40B4-BE49-F238E27FC236}">
                <a16:creationId xmlns:a16="http://schemas.microsoft.com/office/drawing/2014/main" id="{9665064E-63B5-03D9-8683-F11327314714}"/>
              </a:ext>
            </a:extLst>
          </p:cNvPr>
          <p:cNvSpPr>
            <a:spLocks noGrp="1" noRot="1" noMove="1" noResize="1" noEditPoints="1" noAdjustHandles="1" noChangeArrowheads="1" noChangeShapeType="1"/>
          </p:cNvSpPr>
          <p:nvPr/>
        </p:nvSpPr>
        <p:spPr>
          <a:xfrm>
            <a:off x="556003" y="2456426"/>
            <a:ext cx="2803424" cy="298005"/>
          </a:xfrm>
          <a:prstGeom prst="roundRect">
            <a:avLst>
              <a:gd name="adj" fmla="val 31872"/>
            </a:avLst>
          </a:prstGeom>
          <a:solidFill>
            <a:srgbClr val="E3E5F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Google Shape;70;p2">
            <a:extLst>
              <a:ext uri="{FF2B5EF4-FFF2-40B4-BE49-F238E27FC236}">
                <a16:creationId xmlns:a16="http://schemas.microsoft.com/office/drawing/2014/main" id="{7C55F77D-B2B4-42CD-9B24-AAD17BD07EE0}"/>
              </a:ext>
            </a:extLst>
          </p:cNvPr>
          <p:cNvSpPr txBox="1">
            <a:spLocks noGrp="1" noRot="1" noMove="1" noResize="1" noEditPoints="1" noAdjustHandles="1" noChangeArrowheads="1" noChangeShapeType="1"/>
          </p:cNvSpPr>
          <p:nvPr/>
        </p:nvSpPr>
        <p:spPr>
          <a:xfrm>
            <a:off x="678449" y="2522711"/>
            <a:ext cx="2238618" cy="1444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1100"/>
              </a:spcAft>
            </a:pPr>
            <a:r>
              <a:rPr lang="en-US" sz="1000" b="0" dirty="0">
                <a:solidFill>
                  <a:schemeClr val="tx1"/>
                </a:solidFill>
                <a:latin typeface="IBM Plex Mono Medium" panose="020B0509050203000203" pitchFamily="49" charset="77"/>
              </a:rPr>
              <a:t>2. Objective</a:t>
            </a:r>
          </a:p>
        </p:txBody>
      </p:sp>
      <p:sp>
        <p:nvSpPr>
          <p:cNvPr id="16" name="Google Shape;57;p6">
            <a:extLst>
              <a:ext uri="{FF2B5EF4-FFF2-40B4-BE49-F238E27FC236}">
                <a16:creationId xmlns:a16="http://schemas.microsoft.com/office/drawing/2014/main" id="{B320377E-61F4-01E6-82BB-94FEF6DDA85F}"/>
              </a:ext>
            </a:extLst>
          </p:cNvPr>
          <p:cNvSpPr txBox="1">
            <a:spLocks noGrp="1" noRot="1" noMove="1" noResize="1" noEditPoints="1" noAdjustHandles="1" noChangeArrowheads="1" noChangeShapeType="1"/>
          </p:cNvSpPr>
          <p:nvPr/>
        </p:nvSpPr>
        <p:spPr>
          <a:xfrm>
            <a:off x="716544" y="3856794"/>
            <a:ext cx="2234390" cy="72984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171450" indent="-171450">
              <a:spcAft>
                <a:spcPts val="800"/>
              </a:spcAft>
              <a:buClr>
                <a:schemeClr val="bg2"/>
              </a:buClr>
              <a:buSzPct val="120000"/>
              <a:buFont typeface="Arial" panose="020B0604020202020204" pitchFamily="34" charset="0"/>
              <a:buChar char="•"/>
            </a:pPr>
            <a:r>
              <a:rPr lang="en-GB" sz="1000" b="0" dirty="0">
                <a:latin typeface="IBM Plex Sans" panose="020B0503050203000203" pitchFamily="34" charset="0"/>
              </a:rPr>
              <a:t>Recruiter</a:t>
            </a:r>
          </a:p>
          <a:p>
            <a:pPr marL="171450" indent="-171450">
              <a:spcAft>
                <a:spcPts val="800"/>
              </a:spcAft>
              <a:buClr>
                <a:schemeClr val="bg2"/>
              </a:buClr>
              <a:buSzPct val="120000"/>
              <a:buFont typeface="Arial" panose="020B0604020202020204" pitchFamily="34" charset="0"/>
              <a:buChar char="•"/>
            </a:pPr>
            <a:r>
              <a:rPr lang="en-GB" sz="1000" b="0" dirty="0">
                <a:latin typeface="IBM Plex Sans" panose="020B0503050203000203" pitchFamily="34" charset="0"/>
              </a:rPr>
              <a:t>Hiring manager</a:t>
            </a:r>
          </a:p>
          <a:p>
            <a:pPr marL="171450" indent="-171450">
              <a:spcAft>
                <a:spcPts val="800"/>
              </a:spcAft>
              <a:buClr>
                <a:schemeClr val="bg2"/>
              </a:buClr>
              <a:buSzPct val="120000"/>
              <a:buFont typeface="Arial" panose="020B0604020202020204" pitchFamily="34" charset="0"/>
              <a:buChar char="•"/>
            </a:pPr>
            <a:r>
              <a:rPr lang="en-GB" sz="1000" b="0" dirty="0">
                <a:latin typeface="IBM Plex Sans" panose="020B0503050203000203" pitchFamily="34" charset="0"/>
              </a:rPr>
              <a:t>Candidate</a:t>
            </a:r>
          </a:p>
        </p:txBody>
      </p:sp>
      <p:sp>
        <p:nvSpPr>
          <p:cNvPr id="17" name="Rounded Rectangle 16">
            <a:extLst>
              <a:ext uri="{FF2B5EF4-FFF2-40B4-BE49-F238E27FC236}">
                <a16:creationId xmlns:a16="http://schemas.microsoft.com/office/drawing/2014/main" id="{99C3F2F7-34B5-062F-2452-E2F2351908BE}"/>
              </a:ext>
            </a:extLst>
          </p:cNvPr>
          <p:cNvSpPr>
            <a:spLocks noGrp="1" noRot="1" noMove="1" noResize="1" noEditPoints="1" noAdjustHandles="1" noChangeArrowheads="1" noChangeShapeType="1"/>
          </p:cNvSpPr>
          <p:nvPr/>
        </p:nvSpPr>
        <p:spPr>
          <a:xfrm>
            <a:off x="556003" y="3413716"/>
            <a:ext cx="2803424" cy="298005"/>
          </a:xfrm>
          <a:prstGeom prst="roundRect">
            <a:avLst>
              <a:gd name="adj" fmla="val 31872"/>
            </a:avLst>
          </a:prstGeom>
          <a:solidFill>
            <a:srgbClr val="E3E5F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Google Shape;70;p2">
            <a:extLst>
              <a:ext uri="{FF2B5EF4-FFF2-40B4-BE49-F238E27FC236}">
                <a16:creationId xmlns:a16="http://schemas.microsoft.com/office/drawing/2014/main" id="{9DA8843D-BD53-3144-CB4B-52170CFC8988}"/>
              </a:ext>
            </a:extLst>
          </p:cNvPr>
          <p:cNvSpPr txBox="1">
            <a:spLocks noGrp="1" noRot="1" noMove="1" noResize="1" noEditPoints="1" noAdjustHandles="1" noChangeArrowheads="1" noChangeShapeType="1"/>
          </p:cNvSpPr>
          <p:nvPr/>
        </p:nvSpPr>
        <p:spPr>
          <a:xfrm>
            <a:off x="678448" y="3480001"/>
            <a:ext cx="1720357" cy="14447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1100"/>
              </a:spcAft>
            </a:pPr>
            <a:r>
              <a:rPr lang="en-US" sz="1000" b="0" dirty="0">
                <a:solidFill>
                  <a:schemeClr val="tx1"/>
                </a:solidFill>
                <a:latin typeface="IBM Plex Mono Medium" panose="020B0509050203000203" pitchFamily="49" charset="77"/>
              </a:rPr>
              <a:t>3. Key stakeholders</a:t>
            </a:r>
          </a:p>
        </p:txBody>
      </p:sp>
      <p:sp>
        <p:nvSpPr>
          <p:cNvPr id="19" name="Google Shape;57;p6">
            <a:extLst>
              <a:ext uri="{FF2B5EF4-FFF2-40B4-BE49-F238E27FC236}">
                <a16:creationId xmlns:a16="http://schemas.microsoft.com/office/drawing/2014/main" id="{650A7E62-E5B7-EEEB-A266-1530ECF7222A}"/>
              </a:ext>
            </a:extLst>
          </p:cNvPr>
          <p:cNvSpPr txBox="1">
            <a:spLocks noGrp="1" noRot="1" noMove="1" noResize="1" noEditPoints="1" noAdjustHandles="1" noChangeArrowheads="1" noChangeShapeType="1"/>
          </p:cNvSpPr>
          <p:nvPr/>
        </p:nvSpPr>
        <p:spPr>
          <a:xfrm>
            <a:off x="716545" y="5302354"/>
            <a:ext cx="1797904" cy="131671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192600" indent="-192600">
              <a:spcAft>
                <a:spcPts val="800"/>
              </a:spcAft>
              <a:buClr>
                <a:schemeClr val="tx1"/>
              </a:buClr>
              <a:buSzPct val="100000"/>
              <a:buFont typeface="+mj-lt"/>
              <a:buAutoNum type="arabicPeriod"/>
            </a:pPr>
            <a:r>
              <a:rPr lang="en-GB" sz="1000" b="0" dirty="0">
                <a:latin typeface="IBM Plex Sans" panose="020B0503050203000203" pitchFamily="34" charset="0"/>
              </a:rPr>
              <a:t>Job opening &amp; posting</a:t>
            </a:r>
          </a:p>
          <a:p>
            <a:pPr marL="192600" indent="-192600">
              <a:spcAft>
                <a:spcPts val="800"/>
              </a:spcAft>
              <a:buClr>
                <a:schemeClr val="tx1"/>
              </a:buClr>
              <a:buSzPct val="100000"/>
              <a:buFont typeface="+mj-lt"/>
              <a:buAutoNum type="arabicPeriod"/>
            </a:pPr>
            <a:r>
              <a:rPr lang="en-GB" sz="1000" b="0" dirty="0">
                <a:latin typeface="IBM Plex Sans" panose="020B0503050203000203" pitchFamily="34" charset="0"/>
              </a:rPr>
              <a:t>Candidate sourcing &amp; reviewing applications</a:t>
            </a:r>
          </a:p>
          <a:p>
            <a:pPr marL="192600" indent="-192600">
              <a:spcAft>
                <a:spcPts val="800"/>
              </a:spcAft>
              <a:buClr>
                <a:schemeClr val="tx1"/>
              </a:buClr>
              <a:buSzPct val="100000"/>
              <a:buFont typeface="+mj-lt"/>
              <a:buAutoNum type="arabicPeriod"/>
            </a:pPr>
            <a:r>
              <a:rPr lang="en-GB" sz="1000" b="0" dirty="0">
                <a:latin typeface="IBM Plex Sans" panose="020B0503050203000203" pitchFamily="34" charset="0"/>
              </a:rPr>
              <a:t>Screening interview</a:t>
            </a:r>
          </a:p>
          <a:p>
            <a:pPr marL="192600" indent="-192600">
              <a:spcAft>
                <a:spcPts val="800"/>
              </a:spcAft>
              <a:buClr>
                <a:schemeClr val="tx1"/>
              </a:buClr>
              <a:buSzPct val="100000"/>
              <a:buFont typeface="+mj-lt"/>
              <a:buAutoNum type="arabicPeriod"/>
            </a:pPr>
            <a:r>
              <a:rPr lang="en-GB" sz="1000" b="0" dirty="0">
                <a:latin typeface="IBM Plex Sans" panose="020B0503050203000203" pitchFamily="34" charset="0"/>
              </a:rPr>
              <a:t>Hiring manager interview</a:t>
            </a:r>
          </a:p>
          <a:p>
            <a:pPr marL="192600" indent="-192600">
              <a:spcAft>
                <a:spcPts val="800"/>
              </a:spcAft>
              <a:buClr>
                <a:schemeClr val="tx1"/>
              </a:buClr>
              <a:buSzPct val="100000"/>
              <a:buFont typeface="+mj-lt"/>
              <a:buAutoNum type="arabicPeriod"/>
            </a:pPr>
            <a:r>
              <a:rPr lang="en-GB" sz="1000" b="0" dirty="0">
                <a:latin typeface="IBM Plex Sans" panose="020B0503050203000203" pitchFamily="34" charset="0"/>
              </a:rPr>
              <a:t>Offer &amp; acceptance</a:t>
            </a:r>
          </a:p>
        </p:txBody>
      </p:sp>
      <p:sp>
        <p:nvSpPr>
          <p:cNvPr id="20" name="Rounded Rectangle 19">
            <a:extLst>
              <a:ext uri="{FF2B5EF4-FFF2-40B4-BE49-F238E27FC236}">
                <a16:creationId xmlns:a16="http://schemas.microsoft.com/office/drawing/2014/main" id="{8733D2E1-2E3D-EB77-0F37-D2323053A8BB}"/>
              </a:ext>
            </a:extLst>
          </p:cNvPr>
          <p:cNvSpPr>
            <a:spLocks noGrp="1" noRot="1" noMove="1" noResize="1" noEditPoints="1" noAdjustHandles="1" noChangeArrowheads="1" noChangeShapeType="1"/>
          </p:cNvSpPr>
          <p:nvPr/>
        </p:nvSpPr>
        <p:spPr>
          <a:xfrm>
            <a:off x="556003" y="4859275"/>
            <a:ext cx="2803424" cy="298005"/>
          </a:xfrm>
          <a:prstGeom prst="roundRect">
            <a:avLst>
              <a:gd name="adj" fmla="val 31872"/>
            </a:avLst>
          </a:prstGeom>
          <a:solidFill>
            <a:srgbClr val="E3E5F4"/>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Google Shape;70;p2">
            <a:extLst>
              <a:ext uri="{FF2B5EF4-FFF2-40B4-BE49-F238E27FC236}">
                <a16:creationId xmlns:a16="http://schemas.microsoft.com/office/drawing/2014/main" id="{FD979FD2-C7F7-99A0-F1B1-076C85B0387E}"/>
              </a:ext>
            </a:extLst>
          </p:cNvPr>
          <p:cNvSpPr txBox="1">
            <a:spLocks noGrp="1" noRot="1" noMove="1" noResize="1" noEditPoints="1" noAdjustHandles="1" noChangeArrowheads="1" noChangeShapeType="1"/>
          </p:cNvSpPr>
          <p:nvPr/>
        </p:nvSpPr>
        <p:spPr>
          <a:xfrm>
            <a:off x="678449" y="4925561"/>
            <a:ext cx="2022718" cy="1444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spcAft>
                <a:spcPts val="1100"/>
              </a:spcAft>
            </a:pPr>
            <a:r>
              <a:rPr lang="en-US" sz="1000" b="0" dirty="0">
                <a:solidFill>
                  <a:schemeClr val="tx1"/>
                </a:solidFill>
                <a:latin typeface="IBM Plex Mono Medium" panose="020B0509050203000203" pitchFamily="49" charset="77"/>
              </a:rPr>
              <a:t>4. Key process steps</a:t>
            </a:r>
          </a:p>
        </p:txBody>
      </p:sp>
      <p:graphicFrame>
        <p:nvGraphicFramePr>
          <p:cNvPr id="26" name="Table 25">
            <a:extLst>
              <a:ext uri="{FF2B5EF4-FFF2-40B4-BE49-F238E27FC236}">
                <a16:creationId xmlns:a16="http://schemas.microsoft.com/office/drawing/2014/main" id="{54F993A2-F49A-9997-1707-C614E216A33F}"/>
              </a:ext>
            </a:extLst>
          </p:cNvPr>
          <p:cNvGraphicFramePr>
            <a:graphicFrameLocks noGrp="1" noDrilldown="1" noMove="1" noResize="1"/>
          </p:cNvGraphicFramePr>
          <p:nvPr>
            <p:extLst>
              <p:ext uri="{D42A27DB-BD31-4B8C-83A1-F6EECF244321}">
                <p14:modId xmlns:p14="http://schemas.microsoft.com/office/powerpoint/2010/main" val="705374170"/>
              </p:ext>
            </p:extLst>
          </p:nvPr>
        </p:nvGraphicFramePr>
        <p:xfrm>
          <a:off x="3977063" y="2041415"/>
          <a:ext cx="6158746" cy="3140196"/>
        </p:xfrm>
        <a:graphic>
          <a:graphicData uri="http://schemas.openxmlformats.org/drawingml/2006/table">
            <a:tbl>
              <a:tblPr firstRow="1" bandRow="1">
                <a:tableStyleId>{86A09219-F26E-4DDA-BDF3-2B20237F961C}</a:tableStyleId>
              </a:tblPr>
              <a:tblGrid>
                <a:gridCol w="1203031">
                  <a:extLst>
                    <a:ext uri="{9D8B030D-6E8A-4147-A177-3AD203B41FA5}">
                      <a16:colId xmlns:a16="http://schemas.microsoft.com/office/drawing/2014/main" val="1122191234"/>
                    </a:ext>
                  </a:extLst>
                </a:gridCol>
                <a:gridCol w="991143">
                  <a:extLst>
                    <a:ext uri="{9D8B030D-6E8A-4147-A177-3AD203B41FA5}">
                      <a16:colId xmlns:a16="http://schemas.microsoft.com/office/drawing/2014/main" val="2979921634"/>
                    </a:ext>
                  </a:extLst>
                </a:gridCol>
                <a:gridCol w="991143">
                  <a:extLst>
                    <a:ext uri="{9D8B030D-6E8A-4147-A177-3AD203B41FA5}">
                      <a16:colId xmlns:a16="http://schemas.microsoft.com/office/drawing/2014/main" val="3429017196"/>
                    </a:ext>
                  </a:extLst>
                </a:gridCol>
                <a:gridCol w="991143">
                  <a:extLst>
                    <a:ext uri="{9D8B030D-6E8A-4147-A177-3AD203B41FA5}">
                      <a16:colId xmlns:a16="http://schemas.microsoft.com/office/drawing/2014/main" val="4276582457"/>
                    </a:ext>
                  </a:extLst>
                </a:gridCol>
                <a:gridCol w="991143">
                  <a:extLst>
                    <a:ext uri="{9D8B030D-6E8A-4147-A177-3AD203B41FA5}">
                      <a16:colId xmlns:a16="http://schemas.microsoft.com/office/drawing/2014/main" val="2403769666"/>
                    </a:ext>
                  </a:extLst>
                </a:gridCol>
                <a:gridCol w="991143">
                  <a:extLst>
                    <a:ext uri="{9D8B030D-6E8A-4147-A177-3AD203B41FA5}">
                      <a16:colId xmlns:a16="http://schemas.microsoft.com/office/drawing/2014/main" val="879328847"/>
                    </a:ext>
                  </a:extLst>
                </a:gridCol>
              </a:tblGrid>
              <a:tr h="283944">
                <a:tc>
                  <a:txBody>
                    <a:bodyPr/>
                    <a:lstStyle/>
                    <a:p>
                      <a:endParaRPr lang="en-NL" sz="1000" b="0" i="0" dirty="0">
                        <a:solidFill>
                          <a:schemeClr val="tx1"/>
                        </a:solidFill>
                        <a:latin typeface="IBM Plex Sans Cond" panose="020B0506050203000203" pitchFamily="34" charset="77"/>
                      </a:endParaRP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5F3"/>
                    </a:solidFill>
                  </a:tcPr>
                </a:tc>
                <a:tc>
                  <a:txBody>
                    <a:bodyPr/>
                    <a:lstStyle/>
                    <a:p>
                      <a:r>
                        <a:rPr lang="en-NL" sz="1000" b="1" i="0" dirty="0">
                          <a:solidFill>
                            <a:schemeClr val="tx1"/>
                          </a:solidFill>
                          <a:latin typeface="IBM Plex Sans Cond SmBld" panose="020B0506050203000203" pitchFamily="34" charset="77"/>
                        </a:rPr>
                        <a:t>1. [Step 1]</a:t>
                      </a:r>
                    </a:p>
                  </a:txBody>
                  <a:tcPr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5F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000" b="1" i="0" dirty="0">
                          <a:solidFill>
                            <a:schemeClr val="tx1"/>
                          </a:solidFill>
                          <a:latin typeface="IBM Plex Sans Cond SmBld" panose="020B0506050203000203" pitchFamily="34" charset="77"/>
                        </a:rPr>
                        <a:t>2. [Step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5F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000" b="1" i="0" dirty="0">
                          <a:solidFill>
                            <a:schemeClr val="tx1"/>
                          </a:solidFill>
                          <a:latin typeface="IBM Plex Sans Cond SmBld" panose="020B0506050203000203" pitchFamily="34" charset="77"/>
                        </a:rPr>
                        <a:t>3. [Step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5F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000" b="1" i="0" dirty="0">
                          <a:solidFill>
                            <a:schemeClr val="tx1"/>
                          </a:solidFill>
                          <a:latin typeface="IBM Plex Sans Cond SmBld" panose="020B0506050203000203" pitchFamily="34" charset="77"/>
                        </a:rPr>
                        <a:t>4. [Step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5F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000" b="1" i="0" dirty="0">
                          <a:solidFill>
                            <a:schemeClr val="tx1"/>
                          </a:solidFill>
                          <a:latin typeface="IBM Plex Sans Cond SmBld" panose="020B0506050203000203" pitchFamily="34" charset="77"/>
                        </a:rPr>
                        <a:t>5. [Step 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5F3"/>
                    </a:solidFill>
                  </a:tcPr>
                </a:tc>
                <a:extLst>
                  <a:ext uri="{0D108BD9-81ED-4DB2-BD59-A6C34878D82A}">
                    <a16:rowId xmlns:a16="http://schemas.microsoft.com/office/drawing/2014/main" val="1555575981"/>
                  </a:ext>
                </a:extLst>
              </a:tr>
              <a:tr h="952084">
                <a:tc>
                  <a:txBody>
                    <a:bodyPr/>
                    <a:lstStyle/>
                    <a:p>
                      <a:r>
                        <a:rPr lang="en-NL" sz="1000" b="1" i="0" dirty="0">
                          <a:solidFill>
                            <a:schemeClr val="tx1"/>
                          </a:solidFill>
                          <a:latin typeface="IBM Plex Sans Cond SmBld" panose="020B0506050203000203" pitchFamily="34" charset="77"/>
                        </a:rPr>
                        <a:t>[Stakeholder 1]</a:t>
                      </a:r>
                    </a:p>
                  </a:txBody>
                  <a:tcPr marL="108000" marR="108000" marT="108000" marB="72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863044"/>
                  </a:ext>
                </a:extLst>
              </a:tr>
              <a:tr h="952084">
                <a:tc>
                  <a:txBody>
                    <a:bodyPr/>
                    <a:lstStyle/>
                    <a:p>
                      <a:r>
                        <a:rPr lang="en-NL" sz="1000" b="1" i="0" dirty="0">
                          <a:solidFill>
                            <a:schemeClr val="tx1"/>
                          </a:solidFill>
                          <a:latin typeface="IBM Plex Sans Cond SmBld" panose="020B0506050203000203" pitchFamily="34" charset="77"/>
                        </a:rPr>
                        <a:t>[Stakeholder 2]</a:t>
                      </a:r>
                    </a:p>
                  </a:txBody>
                  <a:tcPr marL="108000" marR="108000" marT="108000" marB="72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550356"/>
                  </a:ext>
                </a:extLst>
              </a:tr>
              <a:tr h="952084">
                <a:tc>
                  <a:txBody>
                    <a:bodyPr/>
                    <a:lstStyle/>
                    <a:p>
                      <a:r>
                        <a:rPr lang="en-NL" sz="1000" b="1" i="0" dirty="0">
                          <a:solidFill>
                            <a:schemeClr val="tx1"/>
                          </a:solidFill>
                          <a:latin typeface="IBM Plex Sans Cond SmBld" panose="020B0506050203000203" pitchFamily="34" charset="77"/>
                        </a:rPr>
                        <a:t>[Stakeholder 3]</a:t>
                      </a:r>
                    </a:p>
                  </a:txBody>
                  <a:tcPr marL="108000" marR="108000" marT="108000" marB="72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9525" cap="flat" cmpd="sng" algn="ctr">
                      <a:solidFill>
                        <a:srgbClr val="CACFE6"/>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CACFE6"/>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9776694"/>
                  </a:ext>
                </a:extLst>
              </a:tr>
            </a:tbl>
          </a:graphicData>
        </a:graphic>
      </p:graphicFrame>
      <p:sp>
        <p:nvSpPr>
          <p:cNvPr id="22" name="Google Shape;70;p2">
            <a:extLst>
              <a:ext uri="{FF2B5EF4-FFF2-40B4-BE49-F238E27FC236}">
                <a16:creationId xmlns:a16="http://schemas.microsoft.com/office/drawing/2014/main" id="{3D2953BE-86F0-4861-6318-2CFE9A8ABB4A}"/>
              </a:ext>
            </a:extLst>
          </p:cNvPr>
          <p:cNvSpPr txBox="1">
            <a:spLocks noGrp="1" noRot="1" noMove="1" noResize="1" noEditPoints="1" noAdjustHandles="1" noChangeArrowheads="1" noChangeShapeType="1"/>
          </p:cNvSpPr>
          <p:nvPr/>
        </p:nvSpPr>
        <p:spPr>
          <a:xfrm>
            <a:off x="7953512" y="6358741"/>
            <a:ext cx="2742807" cy="491828"/>
          </a:xfrm>
          <a:prstGeom prst="rect">
            <a:avLst/>
          </a:prstGeom>
          <a:solidFill>
            <a:schemeClr val="bg1"/>
          </a:solidFill>
          <a:ln>
            <a:noFill/>
          </a:ln>
        </p:spPr>
        <p:txBody>
          <a:bodyPr spcFirstLastPara="1" wrap="square" lIns="144000" tIns="0" rIns="144000" bIns="0" anchor="ctr"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r>
              <a:rPr lang="en-US" sz="1050" b="0" i="1" dirty="0">
                <a:latin typeface="Bitter" pitchFamily="2" charset="77"/>
              </a:rPr>
              <a:t>The example of a filled map in the HR process is on the next page!</a:t>
            </a:r>
          </a:p>
        </p:txBody>
      </p:sp>
      <p:cxnSp>
        <p:nvCxnSpPr>
          <p:cNvPr id="23" name="Straight Arrow Connector 22">
            <a:extLst>
              <a:ext uri="{FF2B5EF4-FFF2-40B4-BE49-F238E27FC236}">
                <a16:creationId xmlns:a16="http://schemas.microsoft.com/office/drawing/2014/main" id="{E99D99FA-2E75-C083-6723-AE824A54736C}"/>
              </a:ext>
            </a:extLst>
          </p:cNvPr>
          <p:cNvCxnSpPr>
            <a:cxnSpLocks noGrp="1" noRot="1" noMove="1" noResize="1" noEditPoints="1" noAdjustHandles="1" noChangeArrowheads="1" noChangeShapeType="1"/>
          </p:cNvCxnSpPr>
          <p:nvPr/>
        </p:nvCxnSpPr>
        <p:spPr>
          <a:xfrm>
            <a:off x="9838060" y="6697969"/>
            <a:ext cx="468817" cy="0"/>
          </a:xfrm>
          <a:prstGeom prst="straightConnector1">
            <a:avLst/>
          </a:prstGeom>
          <a:ln w="19050">
            <a:solidFill>
              <a:srgbClr val="7785D8"/>
            </a:solidFill>
            <a:tailEnd type="arrow" w="lg" len="med"/>
          </a:ln>
        </p:spPr>
        <p:style>
          <a:lnRef idx="1">
            <a:schemeClr val="accent1"/>
          </a:lnRef>
          <a:fillRef idx="0">
            <a:schemeClr val="accent1"/>
          </a:fillRef>
          <a:effectRef idx="0">
            <a:schemeClr val="accent1"/>
          </a:effectRef>
          <a:fontRef idx="minor">
            <a:schemeClr val="tx1"/>
          </a:fontRef>
        </p:style>
      </p:cxnSp>
      <p:sp>
        <p:nvSpPr>
          <p:cNvPr id="31" name="Google Shape;57;p6">
            <a:extLst>
              <a:ext uri="{FF2B5EF4-FFF2-40B4-BE49-F238E27FC236}">
                <a16:creationId xmlns:a16="http://schemas.microsoft.com/office/drawing/2014/main" id="{A4F5D3CB-2C07-ABAD-EE85-121802768DC7}"/>
              </a:ext>
            </a:extLst>
          </p:cNvPr>
          <p:cNvSpPr txBox="1">
            <a:spLocks noGrp="1" noRot="1" noMove="1" noResize="1" noEditPoints="1" noAdjustHandles="1" noChangeArrowheads="1" noChangeShapeType="1"/>
          </p:cNvSpPr>
          <p:nvPr/>
        </p:nvSpPr>
        <p:spPr>
          <a:xfrm>
            <a:off x="4449456" y="5441140"/>
            <a:ext cx="1334460" cy="48009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Oval</a:t>
            </a:r>
            <a:r>
              <a:rPr lang="en-US" sz="900" b="0" dirty="0">
                <a:solidFill>
                  <a:schemeClr val="tx1"/>
                </a:solidFill>
                <a:latin typeface="IBM Plex Sans Cond" panose="020B0506050203000203" pitchFamily="34" charset="77"/>
              </a:rPr>
              <a:t>: start and end points</a:t>
            </a:r>
          </a:p>
          <a:p>
            <a:pPr marL="0" indent="0">
              <a:lnSpc>
                <a:spcPct val="112000"/>
              </a:lnSpc>
              <a:spcAft>
                <a:spcPts val="600"/>
              </a:spcAft>
            </a:pPr>
            <a:r>
              <a:rPr lang="en-US" sz="900" dirty="0">
                <a:solidFill>
                  <a:schemeClr val="tx1"/>
                </a:solidFill>
                <a:latin typeface="IBM Plex Sans Cond" panose="020B0506050203000203" pitchFamily="34" charset="77"/>
              </a:rPr>
              <a:t>Rectangle</a:t>
            </a:r>
            <a:r>
              <a:rPr lang="en-US" sz="900" b="0" dirty="0">
                <a:solidFill>
                  <a:schemeClr val="tx1"/>
                </a:solidFill>
                <a:latin typeface="IBM Plex Sans Cond" panose="020B0506050203000203" pitchFamily="34" charset="77"/>
              </a:rPr>
              <a:t>: process or tasks</a:t>
            </a:r>
          </a:p>
        </p:txBody>
      </p:sp>
      <p:sp>
        <p:nvSpPr>
          <p:cNvPr id="32" name="Google Shape;57;p6">
            <a:extLst>
              <a:ext uri="{FF2B5EF4-FFF2-40B4-BE49-F238E27FC236}">
                <a16:creationId xmlns:a16="http://schemas.microsoft.com/office/drawing/2014/main" id="{F5422485-1751-423B-562B-7537E71B0850}"/>
              </a:ext>
            </a:extLst>
          </p:cNvPr>
          <p:cNvSpPr txBox="1">
            <a:spLocks noGrp="1" noRot="1" noMove="1" noResize="1" noEditPoints="1" noAdjustHandles="1" noChangeArrowheads="1" noChangeShapeType="1"/>
          </p:cNvSpPr>
          <p:nvPr/>
        </p:nvSpPr>
        <p:spPr>
          <a:xfrm>
            <a:off x="6739200" y="5441140"/>
            <a:ext cx="1254876" cy="48009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Diamond</a:t>
            </a:r>
            <a:r>
              <a:rPr lang="en-US" sz="900" b="0" dirty="0">
                <a:solidFill>
                  <a:schemeClr val="tx1"/>
                </a:solidFill>
                <a:latin typeface="IBM Plex Sans Cond" panose="020B0506050203000203" pitchFamily="34" charset="77"/>
              </a:rPr>
              <a:t>: decision points</a:t>
            </a:r>
          </a:p>
          <a:p>
            <a:pPr marL="0" indent="0">
              <a:lnSpc>
                <a:spcPct val="112000"/>
              </a:lnSpc>
              <a:spcAft>
                <a:spcPts val="600"/>
              </a:spcAft>
            </a:pPr>
            <a:r>
              <a:rPr lang="en-US" sz="900" dirty="0">
                <a:solidFill>
                  <a:schemeClr val="tx1"/>
                </a:solidFill>
                <a:latin typeface="IBM Plex Sans Cond" panose="020B0506050203000203" pitchFamily="34" charset="77"/>
              </a:rPr>
              <a:t>Arrow</a:t>
            </a:r>
            <a:r>
              <a:rPr lang="en-US" sz="900" b="0" dirty="0">
                <a:solidFill>
                  <a:schemeClr val="tx1"/>
                </a:solidFill>
                <a:latin typeface="IBM Plex Sans Cond" panose="020B0506050203000203" pitchFamily="34" charset="77"/>
              </a:rPr>
              <a:t>: flow or direction</a:t>
            </a:r>
          </a:p>
        </p:txBody>
      </p:sp>
      <p:sp>
        <p:nvSpPr>
          <p:cNvPr id="33" name="Terminator 32">
            <a:extLst>
              <a:ext uri="{FF2B5EF4-FFF2-40B4-BE49-F238E27FC236}">
                <a16:creationId xmlns:a16="http://schemas.microsoft.com/office/drawing/2014/main" id="{A34D3B39-5CD9-B70F-7200-60E7ADBE2984}"/>
              </a:ext>
            </a:extLst>
          </p:cNvPr>
          <p:cNvSpPr>
            <a:spLocks noGrp="1" noRot="1" noMove="1" noResize="1" noEditPoints="1" noAdjustHandles="1" noChangeArrowheads="1" noChangeShapeType="1"/>
          </p:cNvSpPr>
          <p:nvPr/>
        </p:nvSpPr>
        <p:spPr>
          <a:xfrm>
            <a:off x="3979516" y="5429220"/>
            <a:ext cx="347839" cy="185588"/>
          </a:xfrm>
          <a:prstGeom prst="flowChartTerminator">
            <a:avLst/>
          </a:prstGeom>
          <a:solidFill>
            <a:srgbClr val="FFE9B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4" name="Decision 33">
            <a:extLst>
              <a:ext uri="{FF2B5EF4-FFF2-40B4-BE49-F238E27FC236}">
                <a16:creationId xmlns:a16="http://schemas.microsoft.com/office/drawing/2014/main" id="{090F453E-3E15-4E8D-10F3-0A2963721837}"/>
              </a:ext>
            </a:extLst>
          </p:cNvPr>
          <p:cNvSpPr>
            <a:spLocks noGrp="1" noRot="1" noMove="1" noResize="1" noEditPoints="1" noAdjustHandles="1" noChangeArrowheads="1" noChangeShapeType="1"/>
          </p:cNvSpPr>
          <p:nvPr/>
        </p:nvSpPr>
        <p:spPr>
          <a:xfrm>
            <a:off x="6190066" y="5429220"/>
            <a:ext cx="404972" cy="204002"/>
          </a:xfrm>
          <a:prstGeom prst="flowChartDecision">
            <a:avLst/>
          </a:prstGeom>
          <a:solidFill>
            <a:srgbClr val="C5EDE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cxnSp>
        <p:nvCxnSpPr>
          <p:cNvPr id="35" name="Straight Arrow Connector 34">
            <a:extLst>
              <a:ext uri="{FF2B5EF4-FFF2-40B4-BE49-F238E27FC236}">
                <a16:creationId xmlns:a16="http://schemas.microsoft.com/office/drawing/2014/main" id="{7C40E6E4-F978-BD70-258A-8272CB00F96D}"/>
              </a:ext>
            </a:extLst>
          </p:cNvPr>
          <p:cNvCxnSpPr>
            <a:cxnSpLocks noGrp="1" noRot="1" noMove="1" noResize="1" noEditPoints="1" noAdjustHandles="1" noChangeArrowheads="1" noChangeShapeType="1"/>
          </p:cNvCxnSpPr>
          <p:nvPr/>
        </p:nvCxnSpPr>
        <p:spPr>
          <a:xfrm>
            <a:off x="6203807" y="5760211"/>
            <a:ext cx="391231" cy="0"/>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60185231-3D64-77CA-F41B-EFEDB21378A3}"/>
              </a:ext>
            </a:extLst>
          </p:cNvPr>
          <p:cNvSpPr>
            <a:spLocks noGrp="1" noRot="1" noMove="1" noResize="1" noEditPoints="1" noAdjustHandles="1" noChangeArrowheads="1" noChangeShapeType="1"/>
          </p:cNvSpPr>
          <p:nvPr/>
        </p:nvSpPr>
        <p:spPr>
          <a:xfrm>
            <a:off x="3983077" y="5670220"/>
            <a:ext cx="340718" cy="185588"/>
          </a:xfrm>
          <a:prstGeom prst="roundRect">
            <a:avLst>
              <a:gd name="adj" fmla="val 17721"/>
            </a:avLst>
          </a:prstGeom>
          <a:solidFill>
            <a:srgbClr val="DFDE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100">
              <a:solidFill>
                <a:schemeClr val="tx1"/>
              </a:solidFill>
            </a:endParaRPr>
          </a:p>
        </p:txBody>
      </p:sp>
      <p:sp>
        <p:nvSpPr>
          <p:cNvPr id="30" name="Google Shape;70;p2">
            <a:extLst>
              <a:ext uri="{FF2B5EF4-FFF2-40B4-BE49-F238E27FC236}">
                <a16:creationId xmlns:a16="http://schemas.microsoft.com/office/drawing/2014/main" id="{221050D1-2527-1C4C-4506-599380B77CD4}"/>
              </a:ext>
            </a:extLst>
          </p:cNvPr>
          <p:cNvSpPr txBox="1">
            <a:spLocks noGrp="1" noRot="1" noMove="1" noResize="1" noEditPoints="1" noAdjustHandles="1" noChangeArrowheads="1" noChangeShapeType="1"/>
          </p:cNvSpPr>
          <p:nvPr/>
        </p:nvSpPr>
        <p:spPr>
          <a:xfrm>
            <a:off x="6238872" y="1604257"/>
            <a:ext cx="1635128" cy="174249"/>
          </a:xfrm>
          <a:prstGeom prst="rect">
            <a:avLst/>
          </a:prstGeom>
          <a:solidFill>
            <a:srgbClr val="F4F6FA"/>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gn="ctr">
              <a:spcAft>
                <a:spcPts val="1100"/>
              </a:spcAft>
            </a:pPr>
            <a:r>
              <a:rPr lang="en-US" sz="1200" b="0" spc="100" dirty="0">
                <a:solidFill>
                  <a:schemeClr val="tx1"/>
                </a:solidFill>
                <a:latin typeface="IBM Plex Sans Medium" panose="020B0503050203000203" pitchFamily="34" charset="0"/>
              </a:rPr>
              <a:t>HR PROCESS MAP</a:t>
            </a:r>
          </a:p>
        </p:txBody>
      </p:sp>
    </p:spTree>
    <p:extLst>
      <p:ext uri="{BB962C8B-B14F-4D97-AF65-F5344CB8AC3E}">
        <p14:creationId xmlns:p14="http://schemas.microsoft.com/office/powerpoint/2010/main" val="352461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EC952DE-A0DA-9614-DF85-9672DC15196C}"/>
              </a:ext>
            </a:extLst>
          </p:cNvPr>
          <p:cNvSpPr>
            <a:spLocks noGrp="1" noRot="1" noMove="1" noResize="1" noEditPoints="1" noAdjustHandles="1" noChangeArrowheads="1" noChangeShapeType="1"/>
          </p:cNvSpPr>
          <p:nvPr/>
        </p:nvSpPr>
        <p:spPr>
          <a:xfrm>
            <a:off x="0" y="0"/>
            <a:ext cx="224243" cy="698269"/>
          </a:xfrm>
          <a:custGeom>
            <a:avLst/>
            <a:gdLst>
              <a:gd name="connsiteX0" fmla="*/ 0 w 224243"/>
              <a:gd name="connsiteY0" fmla="*/ 0 h 698269"/>
              <a:gd name="connsiteX1" fmla="*/ 224243 w 224243"/>
              <a:gd name="connsiteY1" fmla="*/ 0 h 698269"/>
              <a:gd name="connsiteX2" fmla="*/ 224243 w 224243"/>
              <a:gd name="connsiteY2" fmla="*/ 492754 h 698269"/>
              <a:gd name="connsiteX3" fmla="*/ 18728 w 224243"/>
              <a:gd name="connsiteY3" fmla="*/ 698269 h 698269"/>
              <a:gd name="connsiteX4" fmla="*/ 0 w 224243"/>
              <a:gd name="connsiteY4" fmla="*/ 698269 h 698269"/>
              <a:gd name="connsiteX5" fmla="*/ 0 w 224243"/>
              <a:gd name="connsiteY5" fmla="*/ 0 h 6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243" h="698269">
                <a:moveTo>
                  <a:pt x="0" y="0"/>
                </a:moveTo>
                <a:lnTo>
                  <a:pt x="224243" y="0"/>
                </a:lnTo>
                <a:lnTo>
                  <a:pt x="224243" y="492754"/>
                </a:lnTo>
                <a:cubicBezTo>
                  <a:pt x="224243" y="606257"/>
                  <a:pt x="132231" y="698269"/>
                  <a:pt x="18728" y="698269"/>
                </a:cubicBezTo>
                <a:lnTo>
                  <a:pt x="0" y="698269"/>
                </a:lnTo>
                <a:lnTo>
                  <a:pt x="0" y="0"/>
                </a:lnTo>
                <a:close/>
              </a:path>
            </a:pathLst>
          </a:custGeom>
          <a:solidFill>
            <a:srgbClr val="7785D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19" name="Google Shape;71;p2">
            <a:extLst>
              <a:ext uri="{FF2B5EF4-FFF2-40B4-BE49-F238E27FC236}">
                <a16:creationId xmlns:a16="http://schemas.microsoft.com/office/drawing/2014/main" id="{E49C327F-F098-F8CC-6302-B11A7253BB22}"/>
              </a:ext>
            </a:extLst>
          </p:cNvPr>
          <p:cNvSpPr txBox="1">
            <a:spLocks noGrp="1" noRot="1" noMove="1" noResize="1" noEditPoints="1" noAdjustHandles="1" noChangeArrowheads="1" noChangeShapeType="1"/>
          </p:cNvSpPr>
          <p:nvPr>
            <p:ph type="title"/>
          </p:nvPr>
        </p:nvSpPr>
        <p:spPr>
          <a:xfrm>
            <a:off x="341312" y="323851"/>
            <a:ext cx="10009188" cy="46883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US" sz="3000" dirty="0">
                <a:solidFill>
                  <a:schemeClr val="tx1"/>
                </a:solidFill>
                <a:latin typeface="IBM Plex Sans Light" panose="020B0403050203000203" pitchFamily="34" charset="0"/>
              </a:rPr>
              <a:t>HR Process Map </a:t>
            </a:r>
            <a:r>
              <a:rPr kumimoji="0" lang="en-US" sz="1600" u="none" strike="noStrike" kern="0" cap="none" normalizeH="0" baseline="0" noProof="0" dirty="0">
                <a:ln>
                  <a:noFill/>
                </a:ln>
                <a:solidFill>
                  <a:srgbClr val="7785D8"/>
                </a:solidFill>
                <a:effectLst/>
                <a:uLnTx/>
                <a:uFillTx/>
                <a:latin typeface="IBM Plex Sans Medium" panose="020B0503050203000203" pitchFamily="34" charset="0"/>
                <a:cs typeface="Arial"/>
                <a:sym typeface="Arial"/>
              </a:rPr>
              <a:t>//</a:t>
            </a:r>
            <a:r>
              <a:rPr kumimoji="0" lang="en-US" sz="1600" u="none" strike="noStrike" kern="0" cap="none" spc="0" normalizeH="0" baseline="0" noProof="0" dirty="0">
                <a:ln>
                  <a:noFill/>
                </a:ln>
                <a:solidFill>
                  <a:srgbClr val="7785D8"/>
                </a:solidFill>
                <a:effectLst/>
                <a:uLnTx/>
                <a:uFillTx/>
                <a:latin typeface="IBM Plex Sans Medium" panose="020B0503050203000203" pitchFamily="34" charset="0"/>
                <a:cs typeface="Arial"/>
                <a:sym typeface="Arial"/>
              </a:rPr>
              <a:t> Example: the recruitment process</a:t>
            </a:r>
            <a:endParaRPr sz="3000" dirty="0">
              <a:solidFill>
                <a:srgbClr val="7785D8"/>
              </a:solidFill>
              <a:latin typeface="IBM Plex Sans Medium" panose="020B0503050203000203" pitchFamily="34" charset="0"/>
            </a:endParaRPr>
          </a:p>
        </p:txBody>
      </p:sp>
      <p:graphicFrame>
        <p:nvGraphicFramePr>
          <p:cNvPr id="20" name="Table 19">
            <a:extLst>
              <a:ext uri="{FF2B5EF4-FFF2-40B4-BE49-F238E27FC236}">
                <a16:creationId xmlns:a16="http://schemas.microsoft.com/office/drawing/2014/main" id="{803A3A92-1ED0-92FA-9877-74AFE2ABCBCC}"/>
              </a:ext>
            </a:extLst>
          </p:cNvPr>
          <p:cNvGraphicFramePr>
            <a:graphicFrameLocks noGrp="1" noDrilldown="1" noMove="1" noResize="1"/>
          </p:cNvGraphicFramePr>
          <p:nvPr>
            <p:extLst>
              <p:ext uri="{D42A27DB-BD31-4B8C-83A1-F6EECF244321}">
                <p14:modId xmlns:p14="http://schemas.microsoft.com/office/powerpoint/2010/main" val="1227740400"/>
              </p:ext>
            </p:extLst>
          </p:nvPr>
        </p:nvGraphicFramePr>
        <p:xfrm>
          <a:off x="341313" y="1042990"/>
          <a:ext cx="10009191" cy="5255790"/>
        </p:xfrm>
        <a:graphic>
          <a:graphicData uri="http://schemas.openxmlformats.org/drawingml/2006/table">
            <a:tbl>
              <a:tblPr firstRow="1" bandRow="1">
                <a:tableStyleId>{86A09219-F26E-4DDA-BDF3-2B20237F961C}</a:tableStyleId>
              </a:tblPr>
              <a:tblGrid>
                <a:gridCol w="861845">
                  <a:extLst>
                    <a:ext uri="{9D8B030D-6E8A-4147-A177-3AD203B41FA5}">
                      <a16:colId xmlns:a16="http://schemas.microsoft.com/office/drawing/2014/main" val="1122191234"/>
                    </a:ext>
                  </a:extLst>
                </a:gridCol>
                <a:gridCol w="1289785">
                  <a:extLst>
                    <a:ext uri="{9D8B030D-6E8A-4147-A177-3AD203B41FA5}">
                      <a16:colId xmlns:a16="http://schemas.microsoft.com/office/drawing/2014/main" val="2979921634"/>
                    </a:ext>
                  </a:extLst>
                </a:gridCol>
                <a:gridCol w="1597794">
                  <a:extLst>
                    <a:ext uri="{9D8B030D-6E8A-4147-A177-3AD203B41FA5}">
                      <a16:colId xmlns:a16="http://schemas.microsoft.com/office/drawing/2014/main" val="3429017196"/>
                    </a:ext>
                  </a:extLst>
                </a:gridCol>
                <a:gridCol w="2377440">
                  <a:extLst>
                    <a:ext uri="{9D8B030D-6E8A-4147-A177-3AD203B41FA5}">
                      <a16:colId xmlns:a16="http://schemas.microsoft.com/office/drawing/2014/main" val="4276582457"/>
                    </a:ext>
                  </a:extLst>
                </a:gridCol>
                <a:gridCol w="1386038">
                  <a:extLst>
                    <a:ext uri="{9D8B030D-6E8A-4147-A177-3AD203B41FA5}">
                      <a16:colId xmlns:a16="http://schemas.microsoft.com/office/drawing/2014/main" val="2403769666"/>
                    </a:ext>
                  </a:extLst>
                </a:gridCol>
                <a:gridCol w="2496289">
                  <a:extLst>
                    <a:ext uri="{9D8B030D-6E8A-4147-A177-3AD203B41FA5}">
                      <a16:colId xmlns:a16="http://schemas.microsoft.com/office/drawing/2014/main" val="879328847"/>
                    </a:ext>
                  </a:extLst>
                </a:gridCol>
              </a:tblGrid>
              <a:tr h="494330">
                <a:tc>
                  <a:txBody>
                    <a:bodyPr/>
                    <a:lstStyle/>
                    <a:p>
                      <a:endParaRPr lang="en-NL" sz="1000" b="0" i="0" dirty="0">
                        <a:solidFill>
                          <a:schemeClr val="tx1"/>
                        </a:solidFill>
                        <a:latin typeface="IBM Plex Sans Cond" panose="020B0506050203000203" pitchFamily="34" charset="77"/>
                      </a:endParaRPr>
                    </a:p>
                  </a:txBody>
                  <a:tcP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r>
                        <a:rPr lang="en-NL" sz="1100" b="1" i="0" dirty="0">
                          <a:solidFill>
                            <a:schemeClr val="tx1"/>
                          </a:solidFill>
                          <a:latin typeface="IBM Plex Sans Cond SmBld" panose="020B0506050203000203" pitchFamily="34" charset="77"/>
                        </a:rPr>
                        <a:t>1. Job opening </a:t>
                      </a:r>
                      <a:br>
                        <a:rPr lang="en-NL" sz="1100" b="1" i="0" dirty="0">
                          <a:solidFill>
                            <a:schemeClr val="tx1"/>
                          </a:solidFill>
                          <a:latin typeface="IBM Plex Sans Cond SmBld" panose="020B0506050203000203" pitchFamily="34" charset="77"/>
                        </a:rPr>
                      </a:br>
                      <a:r>
                        <a:rPr lang="en-NL" sz="1100" b="1" i="0" dirty="0">
                          <a:solidFill>
                            <a:schemeClr val="tx1"/>
                          </a:solidFill>
                          <a:latin typeface="IBM Plex Sans Cond SmBld" panose="020B0506050203000203" pitchFamily="34" charset="77"/>
                        </a:rPr>
                        <a:t>&amp; posting</a:t>
                      </a:r>
                    </a:p>
                  </a:txBody>
                  <a:tcPr marL="72000" marR="72000" marT="90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2. Candidate sourcing &amp; reviewing application</a:t>
                      </a:r>
                    </a:p>
                  </a:txBody>
                  <a:tcPr marL="72000" marR="72000" marT="90000" marB="7200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3. Screening interview</a:t>
                      </a:r>
                    </a:p>
                  </a:txBody>
                  <a:tcPr marL="72000" marR="72000" marT="90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4. Hiring manager interview</a:t>
                      </a:r>
                    </a:p>
                  </a:txBody>
                  <a:tcPr marL="72000" marR="72000" marT="90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5. </a:t>
                      </a:r>
                      <a:r>
                        <a:rPr lang="en-GB" sz="1100" b="1" i="0" dirty="0">
                          <a:solidFill>
                            <a:schemeClr val="tx1"/>
                          </a:solidFill>
                          <a:latin typeface="IBM Plex Sans Cond SmBld" panose="020B0506050203000203" pitchFamily="34" charset="77"/>
                        </a:rPr>
                        <a:t>O</a:t>
                      </a:r>
                      <a:r>
                        <a:rPr lang="en-NL" sz="1100" b="1" i="0" dirty="0">
                          <a:solidFill>
                            <a:schemeClr val="tx1"/>
                          </a:solidFill>
                          <a:latin typeface="IBM Plex Sans Cond SmBld" panose="020B0506050203000203" pitchFamily="34" charset="77"/>
                        </a:rPr>
                        <a:t>ffer &amp; acceptance</a:t>
                      </a:r>
                    </a:p>
                  </a:txBody>
                  <a:tcPr marL="72000" marR="72000" marT="90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extLst>
                  <a:ext uri="{0D108BD9-81ED-4DB2-BD59-A6C34878D82A}">
                    <a16:rowId xmlns:a16="http://schemas.microsoft.com/office/drawing/2014/main" val="1555575981"/>
                  </a:ext>
                </a:extLst>
              </a:tr>
              <a:tr h="1837476">
                <a:tc>
                  <a:txBody>
                    <a:bodyPr/>
                    <a:lstStyle/>
                    <a:p>
                      <a:r>
                        <a:rPr lang="en-NL" sz="1100" b="1" i="0" dirty="0">
                          <a:solidFill>
                            <a:schemeClr val="tx1"/>
                          </a:solidFill>
                          <a:latin typeface="IBM Plex Sans Cond SmBld" panose="020B0506050203000203" pitchFamily="34" charset="77"/>
                        </a:rPr>
                        <a:t>Recruiter</a:t>
                      </a:r>
                    </a:p>
                  </a:txBody>
                  <a:tcPr marL="108000" marR="108000" marT="108000" marB="108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863044"/>
                  </a:ext>
                </a:extLst>
              </a:tr>
              <a:tr h="1460517">
                <a:tc>
                  <a:txBody>
                    <a:bodyPr/>
                    <a:lstStyle/>
                    <a:p>
                      <a:r>
                        <a:rPr lang="en-NL" sz="1100" b="1" i="0" dirty="0">
                          <a:solidFill>
                            <a:schemeClr val="tx1"/>
                          </a:solidFill>
                          <a:latin typeface="IBM Plex Sans Cond SmBld" panose="020B0506050203000203" pitchFamily="34" charset="77"/>
                        </a:rPr>
                        <a:t>Hiring manager (HM)</a:t>
                      </a:r>
                    </a:p>
                  </a:txBody>
                  <a:tcPr marL="108000" marR="108000" marT="108000" marB="108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550356"/>
                  </a:ext>
                </a:extLst>
              </a:tr>
              <a:tr h="1460517">
                <a:tc>
                  <a:txBody>
                    <a:bodyPr/>
                    <a:lstStyle/>
                    <a:p>
                      <a:r>
                        <a:rPr lang="en-NL" sz="1100" b="1" i="0" dirty="0">
                          <a:solidFill>
                            <a:schemeClr val="tx1"/>
                          </a:solidFill>
                          <a:latin typeface="IBM Plex Sans Cond SmBld" panose="020B0506050203000203" pitchFamily="34" charset="77"/>
                        </a:rPr>
                        <a:t>Candidate</a:t>
                      </a:r>
                    </a:p>
                  </a:txBody>
                  <a:tcPr marL="108000" marR="108000" marT="108000" marB="108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9776694"/>
                  </a:ext>
                </a:extLst>
              </a:tr>
            </a:tbl>
          </a:graphicData>
        </a:graphic>
      </p:graphicFrame>
      <p:sp>
        <p:nvSpPr>
          <p:cNvPr id="21" name="Terminator 20">
            <a:extLst>
              <a:ext uri="{FF2B5EF4-FFF2-40B4-BE49-F238E27FC236}">
                <a16:creationId xmlns:a16="http://schemas.microsoft.com/office/drawing/2014/main" id="{F8F27C1B-4235-7BA5-EF75-C324784A1F5E}"/>
              </a:ext>
            </a:extLst>
          </p:cNvPr>
          <p:cNvSpPr>
            <a:spLocks noGrp="1" noRot="1" noMove="1" noResize="1" noEditPoints="1" noAdjustHandles="1" noChangeArrowheads="1" noChangeShapeType="1"/>
          </p:cNvSpPr>
          <p:nvPr/>
        </p:nvSpPr>
        <p:spPr>
          <a:xfrm>
            <a:off x="1313735" y="3884068"/>
            <a:ext cx="1078537" cy="600306"/>
          </a:xfrm>
          <a:prstGeom prst="flowChartTerminator">
            <a:avLst/>
          </a:prstGeom>
          <a:solidFill>
            <a:srgbClr val="FFE9B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Define job requirements</a:t>
            </a:r>
          </a:p>
        </p:txBody>
      </p:sp>
      <p:sp>
        <p:nvSpPr>
          <p:cNvPr id="24" name="Alternate Process 2">
            <a:extLst>
              <a:ext uri="{FF2B5EF4-FFF2-40B4-BE49-F238E27FC236}">
                <a16:creationId xmlns:a16="http://schemas.microsoft.com/office/drawing/2014/main" id="{D5865429-A6AF-EDE8-CC51-B02F21E824A9}"/>
              </a:ext>
            </a:extLst>
          </p:cNvPr>
          <p:cNvSpPr>
            <a:spLocks noGrp="1" noRot="1" noMove="1" noResize="1" noEditPoints="1" noAdjustHandles="1" noChangeArrowheads="1" noChangeShapeType="1"/>
          </p:cNvSpPr>
          <p:nvPr/>
        </p:nvSpPr>
        <p:spPr>
          <a:xfrm>
            <a:off x="1313735" y="2582593"/>
            <a:ext cx="1078537"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Create job posting </a:t>
            </a:r>
          </a:p>
        </p:txBody>
      </p:sp>
      <p:sp>
        <p:nvSpPr>
          <p:cNvPr id="28" name="Alternate Process 2">
            <a:extLst>
              <a:ext uri="{FF2B5EF4-FFF2-40B4-BE49-F238E27FC236}">
                <a16:creationId xmlns:a16="http://schemas.microsoft.com/office/drawing/2014/main" id="{6C788C80-3AFC-E8AC-82FD-9DE3B8D2FD51}"/>
              </a:ext>
            </a:extLst>
          </p:cNvPr>
          <p:cNvSpPr>
            <a:spLocks noGrp="1" noRot="1" noMove="1" noResize="1" noEditPoints="1" noAdjustHandles="1" noChangeArrowheads="1" noChangeShapeType="1"/>
          </p:cNvSpPr>
          <p:nvPr/>
        </p:nvSpPr>
        <p:spPr>
          <a:xfrm>
            <a:off x="2658807" y="2582593"/>
            <a:ext cx="1233135"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Source candidates and review applications</a:t>
            </a:r>
          </a:p>
        </p:txBody>
      </p:sp>
      <p:sp>
        <p:nvSpPr>
          <p:cNvPr id="31" name="Alternate Process 2">
            <a:extLst>
              <a:ext uri="{FF2B5EF4-FFF2-40B4-BE49-F238E27FC236}">
                <a16:creationId xmlns:a16="http://schemas.microsoft.com/office/drawing/2014/main" id="{009BB300-F78A-F3FD-0D88-96998961069C}"/>
              </a:ext>
            </a:extLst>
          </p:cNvPr>
          <p:cNvSpPr>
            <a:spLocks noGrp="1" noRot="1" noMove="1" noResize="1" noEditPoints="1" noAdjustHandles="1" noChangeArrowheads="1" noChangeShapeType="1"/>
          </p:cNvSpPr>
          <p:nvPr/>
        </p:nvSpPr>
        <p:spPr>
          <a:xfrm>
            <a:off x="2658807" y="5460459"/>
            <a:ext cx="1233135"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Review job posting &amp; apply</a:t>
            </a:r>
          </a:p>
        </p:txBody>
      </p:sp>
      <p:sp>
        <p:nvSpPr>
          <p:cNvPr id="33" name="Alternate Process 2">
            <a:extLst>
              <a:ext uri="{FF2B5EF4-FFF2-40B4-BE49-F238E27FC236}">
                <a16:creationId xmlns:a16="http://schemas.microsoft.com/office/drawing/2014/main" id="{4FB1E053-7B8E-5ABA-ED92-9BAF86AF73EC}"/>
              </a:ext>
            </a:extLst>
          </p:cNvPr>
          <p:cNvSpPr>
            <a:spLocks noGrp="1" noRot="1" noMove="1" noResize="1" noEditPoints="1" noAdjustHandles="1" noChangeArrowheads="1" noChangeShapeType="1"/>
          </p:cNvSpPr>
          <p:nvPr/>
        </p:nvSpPr>
        <p:spPr>
          <a:xfrm>
            <a:off x="4220408" y="5460459"/>
            <a:ext cx="1078537"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Participate in initial screening</a:t>
            </a:r>
          </a:p>
        </p:txBody>
      </p:sp>
      <p:sp>
        <p:nvSpPr>
          <p:cNvPr id="35" name="Alternate Process 2">
            <a:extLst>
              <a:ext uri="{FF2B5EF4-FFF2-40B4-BE49-F238E27FC236}">
                <a16:creationId xmlns:a16="http://schemas.microsoft.com/office/drawing/2014/main" id="{615B1A20-8AA4-91E9-2069-863D8BF314B4}"/>
              </a:ext>
            </a:extLst>
          </p:cNvPr>
          <p:cNvSpPr>
            <a:spLocks noGrp="1" noRot="1" noMove="1" noResize="1" noEditPoints="1" noAdjustHandles="1" noChangeArrowheads="1" noChangeShapeType="1"/>
          </p:cNvSpPr>
          <p:nvPr/>
        </p:nvSpPr>
        <p:spPr>
          <a:xfrm>
            <a:off x="6599904" y="5460459"/>
            <a:ext cx="1078537"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Participate in HM interview</a:t>
            </a:r>
          </a:p>
        </p:txBody>
      </p:sp>
      <p:sp>
        <p:nvSpPr>
          <p:cNvPr id="36" name="Alternate Process 2">
            <a:extLst>
              <a:ext uri="{FF2B5EF4-FFF2-40B4-BE49-F238E27FC236}">
                <a16:creationId xmlns:a16="http://schemas.microsoft.com/office/drawing/2014/main" id="{896C25BA-6F53-E849-6F28-AF3850628ACE}"/>
              </a:ext>
            </a:extLst>
          </p:cNvPr>
          <p:cNvSpPr>
            <a:spLocks noGrp="1" noRot="1" noMove="1" noResize="1" noEditPoints="1" noAdjustHandles="1" noChangeArrowheads="1" noChangeShapeType="1"/>
          </p:cNvSpPr>
          <p:nvPr/>
        </p:nvSpPr>
        <p:spPr>
          <a:xfrm>
            <a:off x="6599904" y="3884068"/>
            <a:ext cx="1078537"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Conduct HM interview</a:t>
            </a:r>
          </a:p>
        </p:txBody>
      </p:sp>
      <p:sp>
        <p:nvSpPr>
          <p:cNvPr id="37" name="Alternate Process 2">
            <a:extLst>
              <a:ext uri="{FF2B5EF4-FFF2-40B4-BE49-F238E27FC236}">
                <a16:creationId xmlns:a16="http://schemas.microsoft.com/office/drawing/2014/main" id="{E47AD398-7FC9-83A2-BEF3-18F51612C223}"/>
              </a:ext>
            </a:extLst>
          </p:cNvPr>
          <p:cNvSpPr>
            <a:spLocks noGrp="1" noRot="1" noMove="1" noResize="1" noEditPoints="1" noAdjustHandles="1" noChangeArrowheads="1" noChangeShapeType="1"/>
          </p:cNvSpPr>
          <p:nvPr/>
        </p:nvSpPr>
        <p:spPr>
          <a:xfrm>
            <a:off x="7958070" y="1748260"/>
            <a:ext cx="1078537"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Extend job offer to candidate</a:t>
            </a:r>
          </a:p>
        </p:txBody>
      </p:sp>
      <p:sp>
        <p:nvSpPr>
          <p:cNvPr id="38" name="Decision 37">
            <a:extLst>
              <a:ext uri="{FF2B5EF4-FFF2-40B4-BE49-F238E27FC236}">
                <a16:creationId xmlns:a16="http://schemas.microsoft.com/office/drawing/2014/main" id="{07BC8CDD-1DC2-4706-39C0-99C2792A90EA}"/>
              </a:ext>
            </a:extLst>
          </p:cNvPr>
          <p:cNvSpPr>
            <a:spLocks noGrp="1" noRot="1" noMove="1" noResize="1" noEditPoints="1" noAdjustHandles="1" noChangeArrowheads="1" noChangeShapeType="1"/>
          </p:cNvSpPr>
          <p:nvPr/>
        </p:nvSpPr>
        <p:spPr>
          <a:xfrm>
            <a:off x="7957338" y="3791315"/>
            <a:ext cx="1080000" cy="785812"/>
          </a:xfrm>
          <a:prstGeom prst="flowChartDecision">
            <a:avLst/>
          </a:prstGeom>
          <a:solidFill>
            <a:srgbClr val="C5EDE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rtlCol="0" anchor="ctr"/>
          <a:lstStyle/>
          <a:p>
            <a:pPr algn="ctr"/>
            <a:r>
              <a:rPr lang="en-US" sz="1000" spc="-20" dirty="0">
                <a:solidFill>
                  <a:schemeClr val="tx1"/>
                </a:solidFill>
                <a:latin typeface="IBM Plex Sans Cond" panose="020B0506050203000203" pitchFamily="34" charset="77"/>
              </a:rPr>
              <a:t>Decide on </a:t>
            </a:r>
            <a:br>
              <a:rPr lang="en-US" sz="1000" spc="-20" dirty="0">
                <a:solidFill>
                  <a:schemeClr val="tx1"/>
                </a:solidFill>
                <a:latin typeface="IBM Plex Sans Cond" panose="020B0506050203000203" pitchFamily="34" charset="77"/>
              </a:rPr>
            </a:br>
            <a:r>
              <a:rPr lang="en-US" sz="1000" spc="-20" dirty="0">
                <a:solidFill>
                  <a:schemeClr val="tx1"/>
                </a:solidFill>
                <a:latin typeface="IBM Plex Sans Cond" panose="020B0506050203000203" pitchFamily="34" charset="77"/>
              </a:rPr>
              <a:t>best candidate</a:t>
            </a:r>
          </a:p>
        </p:txBody>
      </p:sp>
      <p:sp>
        <p:nvSpPr>
          <p:cNvPr id="39" name="Terminator 38">
            <a:extLst>
              <a:ext uri="{FF2B5EF4-FFF2-40B4-BE49-F238E27FC236}">
                <a16:creationId xmlns:a16="http://schemas.microsoft.com/office/drawing/2014/main" id="{2366F519-8C86-997E-1AB8-A1BD9FF7CFA5}"/>
              </a:ext>
            </a:extLst>
          </p:cNvPr>
          <p:cNvSpPr>
            <a:spLocks noGrp="1" noRot="1" noMove="1" noResize="1" noEditPoints="1" noAdjustHandles="1" noChangeArrowheads="1" noChangeShapeType="1"/>
          </p:cNvSpPr>
          <p:nvPr/>
        </p:nvSpPr>
        <p:spPr>
          <a:xfrm>
            <a:off x="9167145" y="5460459"/>
            <a:ext cx="1078537" cy="600306"/>
          </a:xfrm>
          <a:prstGeom prst="flowChartTerminator">
            <a:avLst/>
          </a:prstGeom>
          <a:solidFill>
            <a:srgbClr val="FFE9B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Accept job offer</a:t>
            </a:r>
          </a:p>
        </p:txBody>
      </p:sp>
      <p:sp>
        <p:nvSpPr>
          <p:cNvPr id="40" name="Decision 39">
            <a:extLst>
              <a:ext uri="{FF2B5EF4-FFF2-40B4-BE49-F238E27FC236}">
                <a16:creationId xmlns:a16="http://schemas.microsoft.com/office/drawing/2014/main" id="{76B60423-88CA-4A16-0527-9B1E0AEA7514}"/>
              </a:ext>
            </a:extLst>
          </p:cNvPr>
          <p:cNvSpPr>
            <a:spLocks noGrp="1" noRot="1" noMove="1" noResize="1" noEditPoints="1" noAdjustHandles="1" noChangeArrowheads="1" noChangeShapeType="1"/>
          </p:cNvSpPr>
          <p:nvPr/>
        </p:nvSpPr>
        <p:spPr>
          <a:xfrm>
            <a:off x="7958069" y="5369820"/>
            <a:ext cx="1078537" cy="785812"/>
          </a:xfrm>
          <a:prstGeom prst="flowChartDecision">
            <a:avLst/>
          </a:prstGeom>
          <a:solidFill>
            <a:srgbClr val="C5EDE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sz="1000" dirty="0">
                <a:solidFill>
                  <a:schemeClr val="tx1"/>
                </a:solidFill>
                <a:latin typeface="IBM Plex Sans Cond" panose="020B0506050203000203" pitchFamily="34" charset="77"/>
              </a:rPr>
              <a:t>Decline </a:t>
            </a:r>
            <a:br>
              <a:rPr lang="en-US" sz="1000" dirty="0">
                <a:solidFill>
                  <a:schemeClr val="tx1"/>
                </a:solidFill>
                <a:latin typeface="IBM Plex Sans Cond" panose="020B0506050203000203" pitchFamily="34" charset="77"/>
              </a:rPr>
            </a:br>
            <a:r>
              <a:rPr lang="en-US" sz="1000" dirty="0">
                <a:solidFill>
                  <a:schemeClr val="tx1"/>
                </a:solidFill>
                <a:latin typeface="IBM Plex Sans Cond" panose="020B0506050203000203" pitchFamily="34" charset="77"/>
              </a:rPr>
              <a:t>job offer</a:t>
            </a:r>
          </a:p>
        </p:txBody>
      </p:sp>
      <p:cxnSp>
        <p:nvCxnSpPr>
          <p:cNvPr id="41" name="Straight Arrow Connector 40">
            <a:extLst>
              <a:ext uri="{FF2B5EF4-FFF2-40B4-BE49-F238E27FC236}">
                <a16:creationId xmlns:a16="http://schemas.microsoft.com/office/drawing/2014/main" id="{FE54D55D-A2FF-79F3-8BF4-3C33986D511B}"/>
              </a:ext>
            </a:extLst>
          </p:cNvPr>
          <p:cNvCxnSpPr>
            <a:cxnSpLocks noGrp="1" noRot="1" noMove="1" noResize="1" noEditPoints="1" noAdjustHandles="1" noChangeArrowheads="1" noChangeShapeType="1"/>
            <a:stCxn id="21" idx="0"/>
            <a:endCxn id="24" idx="2"/>
          </p:cNvCxnSpPr>
          <p:nvPr/>
        </p:nvCxnSpPr>
        <p:spPr>
          <a:xfrm flipV="1">
            <a:off x="1853004" y="3182899"/>
            <a:ext cx="0" cy="701169"/>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19D2C6F-07C8-54A5-3EA1-A3B00349FA09}"/>
              </a:ext>
            </a:extLst>
          </p:cNvPr>
          <p:cNvCxnSpPr>
            <a:cxnSpLocks noGrp="1" noRot="1" noMove="1" noResize="1" noEditPoints="1" noAdjustHandles="1" noChangeArrowheads="1" noChangeShapeType="1"/>
            <a:stCxn id="24" idx="3"/>
            <a:endCxn id="31" idx="0"/>
          </p:cNvCxnSpPr>
          <p:nvPr/>
        </p:nvCxnSpPr>
        <p:spPr>
          <a:xfrm>
            <a:off x="2392272" y="2882746"/>
            <a:ext cx="883103" cy="2577713"/>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ACD4C41-286F-226C-8656-4F3E344A9012}"/>
              </a:ext>
            </a:extLst>
          </p:cNvPr>
          <p:cNvCxnSpPr>
            <a:cxnSpLocks noGrp="1" noRot="1" noMove="1" noResize="1" noEditPoints="1" noAdjustHandles="1" noChangeArrowheads="1" noChangeShapeType="1"/>
            <a:stCxn id="31" idx="0"/>
            <a:endCxn id="28" idx="2"/>
          </p:cNvCxnSpPr>
          <p:nvPr/>
        </p:nvCxnSpPr>
        <p:spPr>
          <a:xfrm flipV="1">
            <a:off x="3275375" y="3182899"/>
            <a:ext cx="0" cy="2277560"/>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856E306-8779-2499-1C29-41D9DEE5097F}"/>
              </a:ext>
            </a:extLst>
          </p:cNvPr>
          <p:cNvCxnSpPr>
            <a:cxnSpLocks noGrp="1" noRot="1" noMove="1" noResize="1" noEditPoints="1" noAdjustHandles="1" noChangeArrowheads="1" noChangeShapeType="1"/>
            <a:stCxn id="28" idx="0"/>
            <a:endCxn id="60" idx="2"/>
          </p:cNvCxnSpPr>
          <p:nvPr/>
        </p:nvCxnSpPr>
        <p:spPr>
          <a:xfrm flipH="1" flipV="1">
            <a:off x="3275374" y="2422069"/>
            <a:ext cx="1" cy="160524"/>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48B513F-3F3A-7358-2653-72B41C9E2A71}"/>
              </a:ext>
            </a:extLst>
          </p:cNvPr>
          <p:cNvCxnSpPr>
            <a:cxnSpLocks noGrp="1" noRot="1" noMove="1" noResize="1" noEditPoints="1" noAdjustHandles="1" noChangeArrowheads="1" noChangeShapeType="1"/>
            <a:stCxn id="60" idx="3"/>
            <a:endCxn id="65" idx="1"/>
          </p:cNvCxnSpPr>
          <p:nvPr/>
        </p:nvCxnSpPr>
        <p:spPr>
          <a:xfrm>
            <a:off x="3815374" y="2029163"/>
            <a:ext cx="405034" cy="0"/>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5875EE4-D651-BF33-2694-B4E0C6792C37}"/>
              </a:ext>
            </a:extLst>
          </p:cNvPr>
          <p:cNvCxnSpPr>
            <a:cxnSpLocks noGrp="1" noRot="1" noMove="1" noResize="1" noEditPoints="1" noAdjustHandles="1" noChangeArrowheads="1" noChangeShapeType="1"/>
            <a:stCxn id="65" idx="2"/>
            <a:endCxn id="33" idx="0"/>
          </p:cNvCxnSpPr>
          <p:nvPr/>
        </p:nvCxnSpPr>
        <p:spPr>
          <a:xfrm>
            <a:off x="4759677" y="2329316"/>
            <a:ext cx="0" cy="3131143"/>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F00B5290-5F84-D8EE-BA37-A1DD1A71D449}"/>
              </a:ext>
            </a:extLst>
          </p:cNvPr>
          <p:cNvCxnSpPr>
            <a:cxnSpLocks noGrp="1" noRot="1" noMove="1" noResize="1" noEditPoints="1" noAdjustHandles="1" noChangeArrowheads="1" noChangeShapeType="1"/>
            <a:stCxn id="33" idx="3"/>
            <a:endCxn id="67" idx="2"/>
          </p:cNvCxnSpPr>
          <p:nvPr/>
        </p:nvCxnSpPr>
        <p:spPr>
          <a:xfrm flipV="1">
            <a:off x="5298945" y="3134378"/>
            <a:ext cx="405035" cy="2626234"/>
          </a:xfrm>
          <a:prstGeom prst="bentConnector2">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0" name="Elbow Connector 49">
            <a:extLst>
              <a:ext uri="{FF2B5EF4-FFF2-40B4-BE49-F238E27FC236}">
                <a16:creationId xmlns:a16="http://schemas.microsoft.com/office/drawing/2014/main" id="{451100C8-C7E0-1E40-99A6-FE0EE1F83B5D}"/>
              </a:ext>
            </a:extLst>
          </p:cNvPr>
          <p:cNvCxnSpPr>
            <a:cxnSpLocks noGrp="1" noRot="1" noMove="1" noResize="1" noEditPoints="1" noAdjustHandles="1" noChangeArrowheads="1" noChangeShapeType="1"/>
            <a:stCxn id="67" idx="3"/>
            <a:endCxn id="36" idx="0"/>
          </p:cNvCxnSpPr>
          <p:nvPr/>
        </p:nvCxnSpPr>
        <p:spPr>
          <a:xfrm>
            <a:off x="6243980" y="2741472"/>
            <a:ext cx="895193" cy="1142596"/>
          </a:xfrm>
          <a:prstGeom prst="bentConnector2">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5855896-A8C0-E235-2BF1-34E1D7CF01C5}"/>
              </a:ext>
            </a:extLst>
          </p:cNvPr>
          <p:cNvCxnSpPr>
            <a:cxnSpLocks noGrp="1" noRot="1" noMove="1" noResize="1" noEditPoints="1" noAdjustHandles="1" noChangeArrowheads="1" noChangeShapeType="1"/>
            <a:stCxn id="36" idx="2"/>
            <a:endCxn id="35" idx="0"/>
          </p:cNvCxnSpPr>
          <p:nvPr/>
        </p:nvCxnSpPr>
        <p:spPr>
          <a:xfrm>
            <a:off x="7139173" y="4484374"/>
            <a:ext cx="0" cy="976085"/>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88B6501-C3C2-3443-7633-A669D1120C3C}"/>
              </a:ext>
            </a:extLst>
          </p:cNvPr>
          <p:cNvCxnSpPr>
            <a:cxnSpLocks noGrp="1" noRot="1" noMove="1" noResize="1" noEditPoints="1" noAdjustHandles="1" noChangeArrowheads="1" noChangeShapeType="1"/>
            <a:stCxn id="35" idx="0"/>
            <a:endCxn id="38" idx="2"/>
          </p:cNvCxnSpPr>
          <p:nvPr/>
        </p:nvCxnSpPr>
        <p:spPr>
          <a:xfrm flipV="1">
            <a:off x="7139173" y="4577127"/>
            <a:ext cx="1358165" cy="883332"/>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0627260-F2A7-7381-C083-280819E59BFE}"/>
              </a:ext>
            </a:extLst>
          </p:cNvPr>
          <p:cNvCxnSpPr>
            <a:cxnSpLocks noGrp="1" noRot="1" noMove="1" noResize="1" noEditPoints="1" noAdjustHandles="1" noChangeArrowheads="1" noChangeShapeType="1"/>
            <a:stCxn id="38" idx="0"/>
            <a:endCxn id="37" idx="2"/>
          </p:cNvCxnSpPr>
          <p:nvPr/>
        </p:nvCxnSpPr>
        <p:spPr>
          <a:xfrm flipV="1">
            <a:off x="8497338" y="2348566"/>
            <a:ext cx="1" cy="1442749"/>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6619FEF4-D478-BC2D-97D7-6204BECA8273}"/>
              </a:ext>
            </a:extLst>
          </p:cNvPr>
          <p:cNvCxnSpPr>
            <a:cxnSpLocks noGrp="1" noRot="1" noMove="1" noResize="1" noEditPoints="1" noAdjustHandles="1" noChangeArrowheads="1" noChangeShapeType="1"/>
            <a:stCxn id="37" idx="3"/>
            <a:endCxn id="39" idx="0"/>
          </p:cNvCxnSpPr>
          <p:nvPr/>
        </p:nvCxnSpPr>
        <p:spPr>
          <a:xfrm>
            <a:off x="9036607" y="2048413"/>
            <a:ext cx="669807" cy="3412046"/>
          </a:xfrm>
          <a:prstGeom prst="bentConnector2">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8" name="Elbow Connector 57">
            <a:extLst>
              <a:ext uri="{FF2B5EF4-FFF2-40B4-BE49-F238E27FC236}">
                <a16:creationId xmlns:a16="http://schemas.microsoft.com/office/drawing/2014/main" id="{2FA08170-6A4A-8126-15EC-74865F17ECA7}"/>
              </a:ext>
            </a:extLst>
          </p:cNvPr>
          <p:cNvCxnSpPr>
            <a:cxnSpLocks noGrp="1" noRot="1" noMove="1" noResize="1" noEditPoints="1" noAdjustHandles="1" noChangeArrowheads="1" noChangeShapeType="1"/>
            <a:endCxn id="40" idx="0"/>
          </p:cNvCxnSpPr>
          <p:nvPr/>
        </p:nvCxnSpPr>
        <p:spPr>
          <a:xfrm rot="5400000">
            <a:off x="8418828" y="4082965"/>
            <a:ext cx="1365365" cy="1208344"/>
          </a:xfrm>
          <a:prstGeom prst="bentConnector3">
            <a:avLst>
              <a:gd name="adj1" fmla="val 76788"/>
            </a:avLst>
          </a:prstGeom>
          <a:ln w="19050">
            <a:solidFill>
              <a:schemeClr val="tx1"/>
            </a:solidFill>
            <a:prstDash val="sysDot"/>
            <a:tailEnd type="arrow" w="lg"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557B53E6-13D8-DAFA-5C8C-3D136066BE28}"/>
              </a:ext>
            </a:extLst>
          </p:cNvPr>
          <p:cNvSpPr>
            <a:spLocks noGrp="1" noRot="1" noMove="1" noResize="1" noEditPoints="1" noAdjustHandles="1" noChangeArrowheads="1" noChangeShapeType="1"/>
          </p:cNvSpPr>
          <p:nvPr/>
        </p:nvSpPr>
        <p:spPr>
          <a:xfrm>
            <a:off x="3255163" y="2171646"/>
            <a:ext cx="332896" cy="186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0" name="Decision 59">
            <a:extLst>
              <a:ext uri="{FF2B5EF4-FFF2-40B4-BE49-F238E27FC236}">
                <a16:creationId xmlns:a16="http://schemas.microsoft.com/office/drawing/2014/main" id="{1FC2D1D4-1C7F-02DD-8344-B736D815A931}"/>
              </a:ext>
            </a:extLst>
          </p:cNvPr>
          <p:cNvSpPr>
            <a:spLocks noGrp="1" noRot="1" noMove="1" noResize="1" noEditPoints="1" noAdjustHandles="1" noChangeArrowheads="1" noChangeShapeType="1"/>
          </p:cNvSpPr>
          <p:nvPr/>
        </p:nvSpPr>
        <p:spPr>
          <a:xfrm>
            <a:off x="2735374" y="1636257"/>
            <a:ext cx="1080000" cy="785812"/>
          </a:xfrm>
          <a:prstGeom prst="flowChartDecision">
            <a:avLst/>
          </a:prstGeom>
          <a:solidFill>
            <a:srgbClr val="C5EDE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sz="1000" dirty="0">
                <a:solidFill>
                  <a:schemeClr val="tx1"/>
                </a:solidFill>
                <a:latin typeface="IBM Plex Sans Cond" panose="020B0506050203000203" pitchFamily="34" charset="77"/>
              </a:rPr>
              <a:t>Shortlist </a:t>
            </a:r>
            <a:br>
              <a:rPr lang="en-US" sz="1000" dirty="0">
                <a:solidFill>
                  <a:schemeClr val="tx1"/>
                </a:solidFill>
                <a:latin typeface="IBM Plex Sans Cond" panose="020B0506050203000203" pitchFamily="34" charset="77"/>
              </a:rPr>
            </a:br>
            <a:r>
              <a:rPr lang="en-US" sz="1000" dirty="0">
                <a:solidFill>
                  <a:schemeClr val="tx1"/>
                </a:solidFill>
                <a:latin typeface="IBM Plex Sans Cond" panose="020B0506050203000203" pitchFamily="34" charset="77"/>
              </a:rPr>
              <a:t>candidates</a:t>
            </a:r>
          </a:p>
        </p:txBody>
      </p:sp>
      <p:cxnSp>
        <p:nvCxnSpPr>
          <p:cNvPr id="61" name="Elbow Connector 60">
            <a:extLst>
              <a:ext uri="{FF2B5EF4-FFF2-40B4-BE49-F238E27FC236}">
                <a16:creationId xmlns:a16="http://schemas.microsoft.com/office/drawing/2014/main" id="{B3E3842D-87F0-18B1-D039-8754E12322E2}"/>
              </a:ext>
            </a:extLst>
          </p:cNvPr>
          <p:cNvCxnSpPr>
            <a:cxnSpLocks noGrp="1" noRot="1" noMove="1" noResize="1" noEditPoints="1" noAdjustHandles="1" noChangeArrowheads="1" noChangeShapeType="1"/>
            <a:stCxn id="62" idx="1"/>
            <a:endCxn id="66" idx="2"/>
          </p:cNvCxnSpPr>
          <p:nvPr/>
        </p:nvCxnSpPr>
        <p:spPr>
          <a:xfrm rot="10800000">
            <a:off x="6002696" y="3014993"/>
            <a:ext cx="1767311" cy="1721253"/>
          </a:xfrm>
          <a:prstGeom prst="bentConnector2">
            <a:avLst/>
          </a:prstGeom>
          <a:ln w="19050">
            <a:solidFill>
              <a:schemeClr val="tx1"/>
            </a:solidFill>
            <a:prstDash val="sysDot"/>
            <a:tailEnd type="arrow" w="lg"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3ABBA7A-FD4B-0F6A-0E07-0F0DA0436B5A}"/>
              </a:ext>
            </a:extLst>
          </p:cNvPr>
          <p:cNvSpPr>
            <a:spLocks noGrp="1" noRot="1" noMove="1" noResize="1" noEditPoints="1" noAdjustHandles="1" noChangeArrowheads="1" noChangeShapeType="1"/>
          </p:cNvSpPr>
          <p:nvPr/>
        </p:nvSpPr>
        <p:spPr>
          <a:xfrm>
            <a:off x="7770006" y="4643215"/>
            <a:ext cx="50894" cy="186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63" name="Elbow Connector 62">
            <a:extLst>
              <a:ext uri="{FF2B5EF4-FFF2-40B4-BE49-F238E27FC236}">
                <a16:creationId xmlns:a16="http://schemas.microsoft.com/office/drawing/2014/main" id="{12A4BEA4-1007-FE1B-A2F5-C7834261478E}"/>
              </a:ext>
            </a:extLst>
          </p:cNvPr>
          <p:cNvCxnSpPr>
            <a:cxnSpLocks noGrp="1" noRot="1" noMove="1" noResize="1" noEditPoints="1" noAdjustHandles="1" noChangeArrowheads="1" noChangeShapeType="1"/>
            <a:stCxn id="40" idx="1"/>
            <a:endCxn id="59" idx="3"/>
          </p:cNvCxnSpPr>
          <p:nvPr/>
        </p:nvCxnSpPr>
        <p:spPr>
          <a:xfrm rot="10800000">
            <a:off x="3588059" y="2264676"/>
            <a:ext cx="4370010" cy="3498050"/>
          </a:xfrm>
          <a:prstGeom prst="bentConnector3">
            <a:avLst>
              <a:gd name="adj1" fmla="val 4395"/>
            </a:avLst>
          </a:prstGeom>
          <a:ln w="19050">
            <a:solidFill>
              <a:schemeClr val="tx1"/>
            </a:solidFill>
            <a:prstDash val="sysDot"/>
            <a:tailEnd type="arrow" w="lg" len="med"/>
          </a:ln>
        </p:spPr>
        <p:style>
          <a:lnRef idx="1">
            <a:schemeClr val="accent1"/>
          </a:lnRef>
          <a:fillRef idx="0">
            <a:schemeClr val="accent1"/>
          </a:fillRef>
          <a:effectRef idx="0">
            <a:schemeClr val="accent1"/>
          </a:effectRef>
          <a:fontRef idx="minor">
            <a:schemeClr val="tx1"/>
          </a:fontRef>
        </p:style>
      </p:cxnSp>
      <p:sp>
        <p:nvSpPr>
          <p:cNvPr id="65" name="Alternate Process 2">
            <a:extLst>
              <a:ext uri="{FF2B5EF4-FFF2-40B4-BE49-F238E27FC236}">
                <a16:creationId xmlns:a16="http://schemas.microsoft.com/office/drawing/2014/main" id="{9AEEA777-F393-9DA3-F89F-C6F2E4B8FC33}"/>
              </a:ext>
            </a:extLst>
          </p:cNvPr>
          <p:cNvSpPr>
            <a:spLocks noGrp="1" noRot="1" noMove="1" noResize="1" noEditPoints="1" noAdjustHandles="1" noChangeArrowheads="1" noChangeShapeType="1"/>
          </p:cNvSpPr>
          <p:nvPr/>
        </p:nvSpPr>
        <p:spPr>
          <a:xfrm>
            <a:off x="4220408" y="1729010"/>
            <a:ext cx="1078537"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IBM Plex Sans Cond" panose="020B0506050203000203" pitchFamily="34" charset="77"/>
              </a:rPr>
              <a:t>Conduct screening calls</a:t>
            </a:r>
          </a:p>
        </p:txBody>
      </p:sp>
      <p:sp>
        <p:nvSpPr>
          <p:cNvPr id="66" name="Rectangle 65">
            <a:extLst>
              <a:ext uri="{FF2B5EF4-FFF2-40B4-BE49-F238E27FC236}">
                <a16:creationId xmlns:a16="http://schemas.microsoft.com/office/drawing/2014/main" id="{089091D7-0B91-BD3D-9246-CB913A570DF7}"/>
              </a:ext>
            </a:extLst>
          </p:cNvPr>
          <p:cNvSpPr>
            <a:spLocks noGrp="1" noRot="1" noMove="1" noResize="1" noEditPoints="1" noAdjustHandles="1" noChangeArrowheads="1" noChangeShapeType="1"/>
          </p:cNvSpPr>
          <p:nvPr/>
        </p:nvSpPr>
        <p:spPr>
          <a:xfrm>
            <a:off x="5836247" y="2828932"/>
            <a:ext cx="332896" cy="186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7" name="Decision 66">
            <a:extLst>
              <a:ext uri="{FF2B5EF4-FFF2-40B4-BE49-F238E27FC236}">
                <a16:creationId xmlns:a16="http://schemas.microsoft.com/office/drawing/2014/main" id="{19711903-63BD-EAA3-C091-6D901130ED49}"/>
              </a:ext>
            </a:extLst>
          </p:cNvPr>
          <p:cNvSpPr>
            <a:spLocks noGrp="1" noRot="1" noMove="1" noResize="1" noEditPoints="1" noAdjustHandles="1" noChangeArrowheads="1" noChangeShapeType="1"/>
          </p:cNvSpPr>
          <p:nvPr/>
        </p:nvSpPr>
        <p:spPr>
          <a:xfrm>
            <a:off x="5163980" y="2348566"/>
            <a:ext cx="1080000" cy="785812"/>
          </a:xfrm>
          <a:prstGeom prst="flowChartDecision">
            <a:avLst/>
          </a:prstGeom>
          <a:solidFill>
            <a:srgbClr val="C5EDE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US" sz="1000" dirty="0">
                <a:solidFill>
                  <a:schemeClr val="tx1"/>
                </a:solidFill>
                <a:latin typeface="IBM Plex Sans Cond" panose="020B0506050203000203" pitchFamily="34" charset="77"/>
              </a:rPr>
              <a:t>Shortlist </a:t>
            </a:r>
            <a:br>
              <a:rPr lang="en-US" sz="1000" dirty="0">
                <a:solidFill>
                  <a:schemeClr val="tx1"/>
                </a:solidFill>
                <a:latin typeface="IBM Plex Sans Cond" panose="020B0506050203000203" pitchFamily="34" charset="77"/>
              </a:rPr>
            </a:br>
            <a:r>
              <a:rPr lang="en-US" sz="1000" dirty="0">
                <a:solidFill>
                  <a:schemeClr val="tx1"/>
                </a:solidFill>
                <a:latin typeface="IBM Plex Sans Cond" panose="020B0506050203000203" pitchFamily="34" charset="77"/>
              </a:rPr>
              <a:t>candidates</a:t>
            </a:r>
          </a:p>
        </p:txBody>
      </p:sp>
      <p:sp>
        <p:nvSpPr>
          <p:cNvPr id="68" name="Rounded Rectangle 67">
            <a:extLst>
              <a:ext uri="{FF2B5EF4-FFF2-40B4-BE49-F238E27FC236}">
                <a16:creationId xmlns:a16="http://schemas.microsoft.com/office/drawing/2014/main" id="{89EFA065-E57E-E091-8712-F4A5802838EC}"/>
              </a:ext>
            </a:extLst>
          </p:cNvPr>
          <p:cNvSpPr>
            <a:spLocks noGrp="1" noRot="1" noMove="1" noResize="1" noEditPoints="1" noAdjustHandles="1" noChangeArrowheads="1" noChangeShapeType="1"/>
          </p:cNvSpPr>
          <p:nvPr/>
        </p:nvSpPr>
        <p:spPr>
          <a:xfrm>
            <a:off x="341309" y="6496653"/>
            <a:ext cx="4348901" cy="649592"/>
          </a:xfrm>
          <a:prstGeom prst="roundRect">
            <a:avLst>
              <a:gd name="adj" fmla="val 12432"/>
            </a:avLst>
          </a:prstGeom>
          <a:solidFill>
            <a:srgbClr val="F4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9" name="Google Shape;57;p6">
            <a:extLst>
              <a:ext uri="{FF2B5EF4-FFF2-40B4-BE49-F238E27FC236}">
                <a16:creationId xmlns:a16="http://schemas.microsoft.com/office/drawing/2014/main" id="{A3A6F661-33BD-9D56-8730-FFE1C5FACC6A}"/>
              </a:ext>
            </a:extLst>
          </p:cNvPr>
          <p:cNvSpPr txBox="1">
            <a:spLocks noGrp="1" noRot="1" noMove="1" noResize="1" noEditPoints="1" noAdjustHandles="1" noChangeArrowheads="1" noChangeShapeType="1"/>
          </p:cNvSpPr>
          <p:nvPr/>
        </p:nvSpPr>
        <p:spPr>
          <a:xfrm>
            <a:off x="988047" y="6624782"/>
            <a:ext cx="1334460" cy="48009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Oval</a:t>
            </a:r>
            <a:r>
              <a:rPr lang="en-US" sz="900" b="0" dirty="0">
                <a:solidFill>
                  <a:schemeClr val="tx1"/>
                </a:solidFill>
                <a:latin typeface="IBM Plex Sans Cond" panose="020B0506050203000203" pitchFamily="34" charset="77"/>
              </a:rPr>
              <a:t>: start and end points</a:t>
            </a:r>
          </a:p>
          <a:p>
            <a:pPr marL="0" indent="0">
              <a:lnSpc>
                <a:spcPct val="112000"/>
              </a:lnSpc>
              <a:spcAft>
                <a:spcPts val="600"/>
              </a:spcAft>
            </a:pPr>
            <a:r>
              <a:rPr lang="en-US" sz="900" dirty="0">
                <a:solidFill>
                  <a:schemeClr val="tx1"/>
                </a:solidFill>
                <a:latin typeface="IBM Plex Sans Cond" panose="020B0506050203000203" pitchFamily="34" charset="77"/>
              </a:rPr>
              <a:t>Rectangle</a:t>
            </a:r>
            <a:r>
              <a:rPr lang="en-US" sz="900" b="0" dirty="0">
                <a:solidFill>
                  <a:schemeClr val="tx1"/>
                </a:solidFill>
                <a:latin typeface="IBM Plex Sans Cond" panose="020B0506050203000203" pitchFamily="34" charset="77"/>
              </a:rPr>
              <a:t>: process or tasks</a:t>
            </a:r>
          </a:p>
        </p:txBody>
      </p:sp>
      <p:sp>
        <p:nvSpPr>
          <p:cNvPr id="71" name="Google Shape;57;p6">
            <a:extLst>
              <a:ext uri="{FF2B5EF4-FFF2-40B4-BE49-F238E27FC236}">
                <a16:creationId xmlns:a16="http://schemas.microsoft.com/office/drawing/2014/main" id="{F2C112DD-338B-CC67-7A93-6971A27E1FC6}"/>
              </a:ext>
            </a:extLst>
          </p:cNvPr>
          <p:cNvSpPr txBox="1">
            <a:spLocks noGrp="1" noRot="1" noMove="1" noResize="1" noEditPoints="1" noAdjustHandles="1" noChangeArrowheads="1" noChangeShapeType="1"/>
          </p:cNvSpPr>
          <p:nvPr/>
        </p:nvSpPr>
        <p:spPr>
          <a:xfrm>
            <a:off x="3277791" y="6624782"/>
            <a:ext cx="1254876" cy="48009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Diamond</a:t>
            </a:r>
            <a:r>
              <a:rPr lang="en-US" sz="900" b="0" dirty="0">
                <a:solidFill>
                  <a:schemeClr val="tx1"/>
                </a:solidFill>
                <a:latin typeface="IBM Plex Sans Cond" panose="020B0506050203000203" pitchFamily="34" charset="77"/>
              </a:rPr>
              <a:t>: decision points</a:t>
            </a:r>
          </a:p>
          <a:p>
            <a:pPr marL="0" indent="0">
              <a:lnSpc>
                <a:spcPct val="112000"/>
              </a:lnSpc>
              <a:spcAft>
                <a:spcPts val="600"/>
              </a:spcAft>
            </a:pPr>
            <a:r>
              <a:rPr lang="en-US" sz="900" dirty="0">
                <a:solidFill>
                  <a:schemeClr val="tx1"/>
                </a:solidFill>
                <a:latin typeface="IBM Plex Sans Cond" panose="020B0506050203000203" pitchFamily="34" charset="77"/>
              </a:rPr>
              <a:t>Arrow</a:t>
            </a:r>
            <a:r>
              <a:rPr lang="en-US" sz="900" b="0" dirty="0">
                <a:solidFill>
                  <a:schemeClr val="tx1"/>
                </a:solidFill>
                <a:latin typeface="IBM Plex Sans Cond" panose="020B0506050203000203" pitchFamily="34" charset="77"/>
              </a:rPr>
              <a:t>: flow or direction</a:t>
            </a:r>
          </a:p>
        </p:txBody>
      </p:sp>
      <p:sp>
        <p:nvSpPr>
          <p:cNvPr id="72" name="Terminator 71">
            <a:extLst>
              <a:ext uri="{FF2B5EF4-FFF2-40B4-BE49-F238E27FC236}">
                <a16:creationId xmlns:a16="http://schemas.microsoft.com/office/drawing/2014/main" id="{A0FC90F4-31CB-2DF6-88BC-9DA0D48DE144}"/>
              </a:ext>
            </a:extLst>
          </p:cNvPr>
          <p:cNvSpPr>
            <a:spLocks noGrp="1" noRot="1" noMove="1" noResize="1" noEditPoints="1" noAdjustHandles="1" noChangeArrowheads="1" noChangeShapeType="1"/>
          </p:cNvSpPr>
          <p:nvPr/>
        </p:nvSpPr>
        <p:spPr>
          <a:xfrm>
            <a:off x="518107" y="6612862"/>
            <a:ext cx="347839" cy="185588"/>
          </a:xfrm>
          <a:prstGeom prst="flowChartTerminator">
            <a:avLst/>
          </a:prstGeom>
          <a:solidFill>
            <a:srgbClr val="FFE9B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73" name="Decision 72">
            <a:extLst>
              <a:ext uri="{FF2B5EF4-FFF2-40B4-BE49-F238E27FC236}">
                <a16:creationId xmlns:a16="http://schemas.microsoft.com/office/drawing/2014/main" id="{719232A6-9318-951F-3FF6-6E037AFDC6AF}"/>
              </a:ext>
            </a:extLst>
          </p:cNvPr>
          <p:cNvSpPr>
            <a:spLocks noGrp="1" noRot="1" noMove="1" noResize="1" noEditPoints="1" noAdjustHandles="1" noChangeArrowheads="1" noChangeShapeType="1"/>
          </p:cNvSpPr>
          <p:nvPr/>
        </p:nvSpPr>
        <p:spPr>
          <a:xfrm>
            <a:off x="2728657" y="6612862"/>
            <a:ext cx="404972" cy="204002"/>
          </a:xfrm>
          <a:prstGeom prst="flowChartDecision">
            <a:avLst/>
          </a:prstGeom>
          <a:solidFill>
            <a:srgbClr val="C5EDE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cxnSp>
        <p:nvCxnSpPr>
          <p:cNvPr id="74" name="Straight Arrow Connector 73">
            <a:extLst>
              <a:ext uri="{FF2B5EF4-FFF2-40B4-BE49-F238E27FC236}">
                <a16:creationId xmlns:a16="http://schemas.microsoft.com/office/drawing/2014/main" id="{5B49ECE4-18CE-8DCF-7D62-87E074628DFF}"/>
              </a:ext>
            </a:extLst>
          </p:cNvPr>
          <p:cNvCxnSpPr>
            <a:cxnSpLocks noGrp="1" noRot="1" noMove="1" noResize="1" noEditPoints="1" noAdjustHandles="1" noChangeArrowheads="1" noChangeShapeType="1"/>
          </p:cNvCxnSpPr>
          <p:nvPr/>
        </p:nvCxnSpPr>
        <p:spPr>
          <a:xfrm>
            <a:off x="2742398" y="6943853"/>
            <a:ext cx="391231" cy="0"/>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3BA08C72-4681-50F4-3212-C00F917E1BE7}"/>
              </a:ext>
            </a:extLst>
          </p:cNvPr>
          <p:cNvSpPr>
            <a:spLocks noGrp="1" noRot="1" noMove="1" noResize="1" noEditPoints="1" noAdjustHandles="1" noChangeArrowheads="1" noChangeShapeType="1"/>
          </p:cNvSpPr>
          <p:nvPr/>
        </p:nvSpPr>
        <p:spPr>
          <a:xfrm>
            <a:off x="521668" y="6853862"/>
            <a:ext cx="340718" cy="185588"/>
          </a:xfrm>
          <a:prstGeom prst="roundRect">
            <a:avLst>
              <a:gd name="adj" fmla="val 17721"/>
            </a:avLst>
          </a:prstGeom>
          <a:solidFill>
            <a:srgbClr val="DFDE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100">
              <a:solidFill>
                <a:schemeClr val="tx1"/>
              </a:solidFill>
            </a:endParaRPr>
          </a:p>
        </p:txBody>
      </p:sp>
      <p:sp>
        <p:nvSpPr>
          <p:cNvPr id="76" name="Google Shape;70;p2">
            <a:extLst>
              <a:ext uri="{FF2B5EF4-FFF2-40B4-BE49-F238E27FC236}">
                <a16:creationId xmlns:a16="http://schemas.microsoft.com/office/drawing/2014/main" id="{3A3B88E8-B25A-AE26-47A3-11C8FBA665F4}"/>
              </a:ext>
            </a:extLst>
          </p:cNvPr>
          <p:cNvSpPr txBox="1">
            <a:spLocks noGrp="1" noRot="1" noMove="1" noResize="1" noEditPoints="1" noAdjustHandles="1" noChangeArrowheads="1" noChangeShapeType="1"/>
          </p:cNvSpPr>
          <p:nvPr/>
        </p:nvSpPr>
        <p:spPr>
          <a:xfrm>
            <a:off x="8879371" y="6454219"/>
            <a:ext cx="1648789" cy="491828"/>
          </a:xfrm>
          <a:prstGeom prst="rect">
            <a:avLst/>
          </a:prstGeom>
          <a:solidFill>
            <a:schemeClr val="bg1"/>
          </a:solidFill>
          <a:ln>
            <a:noFill/>
          </a:ln>
        </p:spPr>
        <p:txBody>
          <a:bodyPr spcFirstLastPara="1" wrap="square" lIns="144000" tIns="0" rIns="144000" bIns="0" anchor="ctr" anchorCtr="0">
            <a:noAutofit/>
          </a:bodyPr>
          <a:lstStyle>
            <a:defPPr marR="0" lvl="0" algn="l" rtl="0">
              <a:lnSpc>
                <a:spcPct val="100000"/>
              </a:lnSpc>
              <a:spcBef>
                <a:spcPts val="0"/>
              </a:spcBef>
              <a:spcAft>
                <a:spcPts val="0"/>
              </a:spcAft>
            </a:defPPr>
            <a:lvl1pPr marL="457200" marR="0" lvl="0" indent="-228600" algn="l" rtl="0" eaLnBrk="1" hangingPunct="1">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eaLnBrk="1" hangingPunct="1">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eaLnBrk="1" hangingPunct="1">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r>
              <a:rPr lang="en-US" sz="1050" b="0" i="1" dirty="0">
                <a:latin typeface="Bitter" pitchFamily="2" charset="77"/>
              </a:rPr>
              <a:t>The template is on the next page!</a:t>
            </a:r>
          </a:p>
        </p:txBody>
      </p:sp>
      <p:cxnSp>
        <p:nvCxnSpPr>
          <p:cNvPr id="77" name="Straight Arrow Connector 76">
            <a:extLst>
              <a:ext uri="{FF2B5EF4-FFF2-40B4-BE49-F238E27FC236}">
                <a16:creationId xmlns:a16="http://schemas.microsoft.com/office/drawing/2014/main" id="{7CFACDB3-03A9-A003-269E-71D6D5387365}"/>
              </a:ext>
            </a:extLst>
          </p:cNvPr>
          <p:cNvCxnSpPr>
            <a:cxnSpLocks noGrp="1" noRot="1" noMove="1" noResize="1" noEditPoints="1" noAdjustHandles="1" noChangeArrowheads="1" noChangeShapeType="1"/>
          </p:cNvCxnSpPr>
          <p:nvPr/>
        </p:nvCxnSpPr>
        <p:spPr>
          <a:xfrm>
            <a:off x="9745980" y="6792360"/>
            <a:ext cx="604520" cy="0"/>
          </a:xfrm>
          <a:prstGeom prst="straightConnector1">
            <a:avLst/>
          </a:prstGeom>
          <a:ln w="19050">
            <a:solidFill>
              <a:srgbClr val="7785D8"/>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24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A3F6-E1CF-50FD-74C2-138F5A70422F}"/>
            </a:ext>
          </a:extLst>
        </p:cNvPr>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A83827A5-5040-419A-9FCB-6B47A615C56C}"/>
              </a:ext>
            </a:extLst>
          </p:cNvPr>
          <p:cNvGraphicFramePr>
            <a:graphicFrameLocks noGrp="1"/>
          </p:cNvGraphicFramePr>
          <p:nvPr>
            <p:extLst>
              <p:ext uri="{D42A27DB-BD31-4B8C-83A1-F6EECF244321}">
                <p14:modId xmlns:p14="http://schemas.microsoft.com/office/powerpoint/2010/main" val="1861471877"/>
              </p:ext>
            </p:extLst>
          </p:nvPr>
        </p:nvGraphicFramePr>
        <p:xfrm>
          <a:off x="341313" y="1217280"/>
          <a:ext cx="10009190" cy="5082511"/>
        </p:xfrm>
        <a:graphic>
          <a:graphicData uri="http://schemas.openxmlformats.org/drawingml/2006/table">
            <a:tbl>
              <a:tblPr firstRow="1" bandRow="1">
                <a:tableStyleId>{86A09219-F26E-4DDA-BDF3-2B20237F961C}</a:tableStyleId>
              </a:tblPr>
              <a:tblGrid>
                <a:gridCol w="1186545">
                  <a:extLst>
                    <a:ext uri="{9D8B030D-6E8A-4147-A177-3AD203B41FA5}">
                      <a16:colId xmlns:a16="http://schemas.microsoft.com/office/drawing/2014/main" val="1122191234"/>
                    </a:ext>
                  </a:extLst>
                </a:gridCol>
                <a:gridCol w="1764529">
                  <a:extLst>
                    <a:ext uri="{9D8B030D-6E8A-4147-A177-3AD203B41FA5}">
                      <a16:colId xmlns:a16="http://schemas.microsoft.com/office/drawing/2014/main" val="2979921634"/>
                    </a:ext>
                  </a:extLst>
                </a:gridCol>
                <a:gridCol w="1764529">
                  <a:extLst>
                    <a:ext uri="{9D8B030D-6E8A-4147-A177-3AD203B41FA5}">
                      <a16:colId xmlns:a16="http://schemas.microsoft.com/office/drawing/2014/main" val="3429017196"/>
                    </a:ext>
                  </a:extLst>
                </a:gridCol>
                <a:gridCol w="1764529">
                  <a:extLst>
                    <a:ext uri="{9D8B030D-6E8A-4147-A177-3AD203B41FA5}">
                      <a16:colId xmlns:a16="http://schemas.microsoft.com/office/drawing/2014/main" val="4276582457"/>
                    </a:ext>
                  </a:extLst>
                </a:gridCol>
                <a:gridCol w="1764529">
                  <a:extLst>
                    <a:ext uri="{9D8B030D-6E8A-4147-A177-3AD203B41FA5}">
                      <a16:colId xmlns:a16="http://schemas.microsoft.com/office/drawing/2014/main" val="2403769666"/>
                    </a:ext>
                  </a:extLst>
                </a:gridCol>
                <a:gridCol w="1764529">
                  <a:extLst>
                    <a:ext uri="{9D8B030D-6E8A-4147-A177-3AD203B41FA5}">
                      <a16:colId xmlns:a16="http://schemas.microsoft.com/office/drawing/2014/main" val="879328847"/>
                    </a:ext>
                  </a:extLst>
                </a:gridCol>
              </a:tblGrid>
              <a:tr h="411688">
                <a:tc>
                  <a:txBody>
                    <a:bodyPr/>
                    <a:lstStyle/>
                    <a:p>
                      <a:endParaRPr lang="en-NL" sz="1000" b="0" i="0" dirty="0">
                        <a:solidFill>
                          <a:schemeClr val="tx1"/>
                        </a:solidFill>
                        <a:latin typeface="IBM Plex Sans Cond" panose="020B0506050203000203" pitchFamily="34" charset="77"/>
                      </a:endParaRPr>
                    </a:p>
                  </a:txBody>
                  <a:tcP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r>
                        <a:rPr lang="en-NL" sz="1100" b="1" i="0" dirty="0">
                          <a:solidFill>
                            <a:schemeClr val="tx1"/>
                          </a:solidFill>
                          <a:latin typeface="IBM Plex Sans Cond SmBld" panose="020B0506050203000203" pitchFamily="34" charset="77"/>
                        </a:rPr>
                        <a:t>1. [Step 1]</a:t>
                      </a:r>
                    </a:p>
                  </a:txBody>
                  <a:tcPr marL="72000" marR="72000" marT="90000" marB="72000">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2. [Step 2]</a:t>
                      </a:r>
                    </a:p>
                  </a:txBody>
                  <a:tcPr marL="72000" marR="72000" marT="90000" marB="72000">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3. [Step 3]</a:t>
                      </a:r>
                    </a:p>
                  </a:txBody>
                  <a:tcPr marL="72000" marR="72000" marT="90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4. [Step 4]</a:t>
                      </a:r>
                    </a:p>
                  </a:txBody>
                  <a:tcPr marL="72000" marR="72000" marT="90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NL" sz="1100" b="1" i="0" dirty="0">
                          <a:solidFill>
                            <a:schemeClr val="tx1"/>
                          </a:solidFill>
                          <a:latin typeface="IBM Plex Sans Cond SmBld" panose="020B0506050203000203" pitchFamily="34" charset="77"/>
                        </a:rPr>
                        <a:t>5. [Step 5]</a:t>
                      </a:r>
                    </a:p>
                  </a:txBody>
                  <a:tcPr marL="72000" marR="72000" marT="90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4F6FA"/>
                    </a:solidFill>
                  </a:tcPr>
                </a:tc>
                <a:extLst>
                  <a:ext uri="{0D108BD9-81ED-4DB2-BD59-A6C34878D82A}">
                    <a16:rowId xmlns:a16="http://schemas.microsoft.com/office/drawing/2014/main" val="1555575981"/>
                  </a:ext>
                </a:extLst>
              </a:tr>
              <a:tr h="1556941">
                <a:tc>
                  <a:txBody>
                    <a:bodyPr/>
                    <a:lstStyle/>
                    <a:p>
                      <a:r>
                        <a:rPr lang="en-NL" sz="1100" b="1" i="0" dirty="0">
                          <a:solidFill>
                            <a:schemeClr val="tx1"/>
                          </a:solidFill>
                          <a:latin typeface="IBM Plex Sans Cond SmBld" panose="020B0506050203000203" pitchFamily="34" charset="77"/>
                        </a:rPr>
                        <a:t>[Stakeholder 1]</a:t>
                      </a:r>
                    </a:p>
                  </a:txBody>
                  <a:tcPr marL="108000" marR="108000" marT="108000" marB="108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863044"/>
                  </a:ext>
                </a:extLst>
              </a:tr>
              <a:tr h="1556941">
                <a:tc>
                  <a:txBody>
                    <a:bodyPr/>
                    <a:lstStyle/>
                    <a:p>
                      <a:r>
                        <a:rPr lang="en-NL" sz="1100" b="1" i="0" dirty="0">
                          <a:solidFill>
                            <a:schemeClr val="tx1"/>
                          </a:solidFill>
                          <a:latin typeface="IBM Plex Sans Cond SmBld" panose="020B0506050203000203" pitchFamily="34" charset="77"/>
                        </a:rPr>
                        <a:t>[Stakeholder 2]</a:t>
                      </a:r>
                    </a:p>
                  </a:txBody>
                  <a:tcPr marL="108000" marR="108000" marT="108000" marB="108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550356"/>
                  </a:ext>
                </a:extLst>
              </a:tr>
              <a:tr h="1556941">
                <a:tc>
                  <a:txBody>
                    <a:bodyPr/>
                    <a:lstStyle/>
                    <a:p>
                      <a:r>
                        <a:rPr lang="en-NL" sz="1100" b="1" i="0" dirty="0">
                          <a:solidFill>
                            <a:schemeClr val="tx1"/>
                          </a:solidFill>
                          <a:latin typeface="IBM Plex Sans Cond SmBld" panose="020B0506050203000203" pitchFamily="34" charset="77"/>
                        </a:rPr>
                        <a:t>[Stakeholder 3]</a:t>
                      </a:r>
                    </a:p>
                  </a:txBody>
                  <a:tcPr marL="108000" marR="108000" marT="108000" marB="108000">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chemeClr val="tx1"/>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9525" cap="flat" cmpd="sng" algn="ctr">
                      <a:solidFill>
                        <a:srgbClr val="E2E5F3"/>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NL" sz="1000" b="0" i="0" dirty="0">
                        <a:solidFill>
                          <a:schemeClr val="tx1"/>
                        </a:solidFill>
                        <a:latin typeface="IBM Plex Sans Cond" panose="020B0506050203000203" pitchFamily="34" charset="77"/>
                      </a:endParaRPr>
                    </a:p>
                  </a:txBody>
                  <a:tcPr>
                    <a:lnL w="9525" cap="flat" cmpd="sng" algn="ctr">
                      <a:solidFill>
                        <a:srgbClr val="E2E5F3"/>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69776694"/>
                  </a:ext>
                </a:extLst>
              </a:tr>
            </a:tbl>
          </a:graphicData>
        </a:graphic>
      </p:graphicFrame>
      <p:sp>
        <p:nvSpPr>
          <p:cNvPr id="68" name="Rounded Rectangle 67">
            <a:extLst>
              <a:ext uri="{FF2B5EF4-FFF2-40B4-BE49-F238E27FC236}">
                <a16:creationId xmlns:a16="http://schemas.microsoft.com/office/drawing/2014/main" id="{1FC9E0FE-0BB8-4C74-B713-E2AFE02F037D}"/>
              </a:ext>
            </a:extLst>
          </p:cNvPr>
          <p:cNvSpPr>
            <a:spLocks/>
          </p:cNvSpPr>
          <p:nvPr/>
        </p:nvSpPr>
        <p:spPr>
          <a:xfrm>
            <a:off x="341309" y="6612399"/>
            <a:ext cx="4348901" cy="649592"/>
          </a:xfrm>
          <a:prstGeom prst="roundRect">
            <a:avLst>
              <a:gd name="adj" fmla="val 12432"/>
            </a:avLst>
          </a:prstGeom>
          <a:solidFill>
            <a:srgbClr val="F4F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9" name="Google Shape;57;p6">
            <a:extLst>
              <a:ext uri="{FF2B5EF4-FFF2-40B4-BE49-F238E27FC236}">
                <a16:creationId xmlns:a16="http://schemas.microsoft.com/office/drawing/2014/main" id="{7C3E2910-5E24-536E-AD0E-A5B55F427830}"/>
              </a:ext>
            </a:extLst>
          </p:cNvPr>
          <p:cNvSpPr txBox="1">
            <a:spLocks/>
          </p:cNvSpPr>
          <p:nvPr/>
        </p:nvSpPr>
        <p:spPr>
          <a:xfrm>
            <a:off x="988047" y="6740528"/>
            <a:ext cx="1334460" cy="480093"/>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Oval</a:t>
            </a:r>
            <a:r>
              <a:rPr lang="en-US" sz="900" b="0" dirty="0">
                <a:solidFill>
                  <a:schemeClr val="tx1"/>
                </a:solidFill>
                <a:latin typeface="IBM Plex Sans Cond" panose="020B0506050203000203" pitchFamily="34" charset="77"/>
              </a:rPr>
              <a:t>: start and end points</a:t>
            </a:r>
          </a:p>
          <a:p>
            <a:pPr marL="0" indent="0">
              <a:lnSpc>
                <a:spcPct val="112000"/>
              </a:lnSpc>
              <a:spcAft>
                <a:spcPts val="600"/>
              </a:spcAft>
            </a:pPr>
            <a:r>
              <a:rPr lang="en-US" sz="900" dirty="0">
                <a:solidFill>
                  <a:schemeClr val="tx1"/>
                </a:solidFill>
                <a:latin typeface="IBM Plex Sans Cond" panose="020B0506050203000203" pitchFamily="34" charset="77"/>
              </a:rPr>
              <a:t>Rectangle</a:t>
            </a:r>
            <a:r>
              <a:rPr lang="en-US" sz="900" b="0" dirty="0">
                <a:solidFill>
                  <a:schemeClr val="tx1"/>
                </a:solidFill>
                <a:latin typeface="IBM Plex Sans Cond" panose="020B0506050203000203" pitchFamily="34" charset="77"/>
              </a:rPr>
              <a:t>: process or tasks</a:t>
            </a:r>
          </a:p>
        </p:txBody>
      </p:sp>
      <p:sp>
        <p:nvSpPr>
          <p:cNvPr id="71" name="Google Shape;57;p6">
            <a:extLst>
              <a:ext uri="{FF2B5EF4-FFF2-40B4-BE49-F238E27FC236}">
                <a16:creationId xmlns:a16="http://schemas.microsoft.com/office/drawing/2014/main" id="{380980F7-5968-C679-CED3-AEFD2092082F}"/>
              </a:ext>
            </a:extLst>
          </p:cNvPr>
          <p:cNvSpPr txBox="1">
            <a:spLocks/>
          </p:cNvSpPr>
          <p:nvPr/>
        </p:nvSpPr>
        <p:spPr>
          <a:xfrm>
            <a:off x="3277791" y="6740528"/>
            <a:ext cx="1254876" cy="48009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228600" algn="l" rtl="0">
              <a:lnSpc>
                <a:spcPct val="113000"/>
              </a:lnSpc>
              <a:spcBef>
                <a:spcPts val="0"/>
              </a:spcBef>
              <a:spcAft>
                <a:spcPts val="0"/>
              </a:spcAft>
              <a:buClr>
                <a:schemeClr val="dk2"/>
              </a:buClr>
              <a:buSzPts val="1500"/>
              <a:buFont typeface="IBM Plex Sans"/>
              <a:buNone/>
              <a:defRPr sz="1100" b="1"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None/>
              <a:defRPr sz="1200" b="0" i="0" u="none" strike="noStrike" cap="none">
                <a:solidFill>
                  <a:schemeClr val="dk1"/>
                </a:solidFill>
                <a:latin typeface="IBM Plex Sans"/>
                <a:ea typeface="IBM Plex Sans"/>
                <a:cs typeface="IBM Plex Sans"/>
                <a:sym typeface="IBM Plex Sans"/>
              </a:defRPr>
            </a:lvl9pPr>
          </a:lstStyle>
          <a:p>
            <a:pPr marL="0" indent="0">
              <a:lnSpc>
                <a:spcPct val="112000"/>
              </a:lnSpc>
              <a:spcAft>
                <a:spcPts val="600"/>
              </a:spcAft>
            </a:pPr>
            <a:r>
              <a:rPr lang="en-US" sz="900" dirty="0">
                <a:solidFill>
                  <a:schemeClr val="tx1"/>
                </a:solidFill>
                <a:latin typeface="IBM Plex Sans Cond" panose="020B0506050203000203" pitchFamily="34" charset="77"/>
              </a:rPr>
              <a:t>Diamond</a:t>
            </a:r>
            <a:r>
              <a:rPr lang="en-US" sz="900" b="0" dirty="0">
                <a:solidFill>
                  <a:schemeClr val="tx1"/>
                </a:solidFill>
                <a:latin typeface="IBM Plex Sans Cond" panose="020B0506050203000203" pitchFamily="34" charset="77"/>
              </a:rPr>
              <a:t>: decision points</a:t>
            </a:r>
          </a:p>
          <a:p>
            <a:pPr marL="0" indent="0">
              <a:lnSpc>
                <a:spcPct val="112000"/>
              </a:lnSpc>
              <a:spcAft>
                <a:spcPts val="600"/>
              </a:spcAft>
            </a:pPr>
            <a:r>
              <a:rPr lang="en-US" sz="900" dirty="0">
                <a:solidFill>
                  <a:schemeClr val="tx1"/>
                </a:solidFill>
                <a:latin typeface="IBM Plex Sans Cond" panose="020B0506050203000203" pitchFamily="34" charset="77"/>
              </a:rPr>
              <a:t>Arrow</a:t>
            </a:r>
            <a:r>
              <a:rPr lang="en-US" sz="900" b="0" dirty="0">
                <a:solidFill>
                  <a:schemeClr val="tx1"/>
                </a:solidFill>
                <a:latin typeface="IBM Plex Sans Cond" panose="020B0506050203000203" pitchFamily="34" charset="77"/>
              </a:rPr>
              <a:t>: flow or direction</a:t>
            </a:r>
          </a:p>
        </p:txBody>
      </p:sp>
      <p:sp>
        <p:nvSpPr>
          <p:cNvPr id="72" name="Terminator 71">
            <a:extLst>
              <a:ext uri="{FF2B5EF4-FFF2-40B4-BE49-F238E27FC236}">
                <a16:creationId xmlns:a16="http://schemas.microsoft.com/office/drawing/2014/main" id="{8571B9C2-B50B-E6E3-9FEE-9B213AD1292C}"/>
              </a:ext>
            </a:extLst>
          </p:cNvPr>
          <p:cNvSpPr>
            <a:spLocks/>
          </p:cNvSpPr>
          <p:nvPr/>
        </p:nvSpPr>
        <p:spPr>
          <a:xfrm>
            <a:off x="518107" y="6728608"/>
            <a:ext cx="347839" cy="185588"/>
          </a:xfrm>
          <a:prstGeom prst="flowChartTerminator">
            <a:avLst/>
          </a:prstGeom>
          <a:solidFill>
            <a:srgbClr val="FFE9B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73" name="Decision 72">
            <a:extLst>
              <a:ext uri="{FF2B5EF4-FFF2-40B4-BE49-F238E27FC236}">
                <a16:creationId xmlns:a16="http://schemas.microsoft.com/office/drawing/2014/main" id="{E5191504-6330-B6A3-F077-51846ADC77C4}"/>
              </a:ext>
            </a:extLst>
          </p:cNvPr>
          <p:cNvSpPr>
            <a:spLocks/>
          </p:cNvSpPr>
          <p:nvPr/>
        </p:nvSpPr>
        <p:spPr>
          <a:xfrm>
            <a:off x="2728657" y="6728608"/>
            <a:ext cx="404972" cy="204002"/>
          </a:xfrm>
          <a:prstGeom prst="flowChartDecision">
            <a:avLst/>
          </a:prstGeom>
          <a:solidFill>
            <a:srgbClr val="C5EDE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cxnSp>
        <p:nvCxnSpPr>
          <p:cNvPr id="74" name="Straight Arrow Connector 73">
            <a:extLst>
              <a:ext uri="{FF2B5EF4-FFF2-40B4-BE49-F238E27FC236}">
                <a16:creationId xmlns:a16="http://schemas.microsoft.com/office/drawing/2014/main" id="{A23B0CE3-02DE-F024-BF6D-F8A8018407CC}"/>
              </a:ext>
            </a:extLst>
          </p:cNvPr>
          <p:cNvCxnSpPr>
            <a:cxnSpLocks/>
          </p:cNvCxnSpPr>
          <p:nvPr/>
        </p:nvCxnSpPr>
        <p:spPr>
          <a:xfrm>
            <a:off x="2742398" y="7059599"/>
            <a:ext cx="391231" cy="0"/>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EF7E40B3-C175-FFE2-F819-A1E7896EFDD2}"/>
              </a:ext>
            </a:extLst>
          </p:cNvPr>
          <p:cNvSpPr>
            <a:spLocks/>
          </p:cNvSpPr>
          <p:nvPr/>
        </p:nvSpPr>
        <p:spPr>
          <a:xfrm>
            <a:off x="521668" y="6969608"/>
            <a:ext cx="340718" cy="185588"/>
          </a:xfrm>
          <a:prstGeom prst="roundRect">
            <a:avLst>
              <a:gd name="adj" fmla="val 17721"/>
            </a:avLst>
          </a:prstGeom>
          <a:solidFill>
            <a:srgbClr val="DFDE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100">
              <a:solidFill>
                <a:schemeClr val="tx1"/>
              </a:solidFill>
            </a:endParaRPr>
          </a:p>
        </p:txBody>
      </p:sp>
      <p:sp>
        <p:nvSpPr>
          <p:cNvPr id="4" name="Terminator 3">
            <a:extLst>
              <a:ext uri="{FF2B5EF4-FFF2-40B4-BE49-F238E27FC236}">
                <a16:creationId xmlns:a16="http://schemas.microsoft.com/office/drawing/2014/main" id="{771BCB68-C82C-8840-F982-25DC8774D3A8}"/>
              </a:ext>
            </a:extLst>
          </p:cNvPr>
          <p:cNvSpPr/>
          <p:nvPr/>
        </p:nvSpPr>
        <p:spPr>
          <a:xfrm>
            <a:off x="3626998" y="3711179"/>
            <a:ext cx="1078537" cy="600306"/>
          </a:xfrm>
          <a:prstGeom prst="flowChartTerminator">
            <a:avLst/>
          </a:prstGeom>
          <a:solidFill>
            <a:srgbClr val="FFE9B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IBM Plex Sans Cond" panose="020B0506050203000203" pitchFamily="34" charset="77"/>
            </a:endParaRPr>
          </a:p>
        </p:txBody>
      </p:sp>
      <p:sp>
        <p:nvSpPr>
          <p:cNvPr id="5" name="Alternate Process 2">
            <a:extLst>
              <a:ext uri="{FF2B5EF4-FFF2-40B4-BE49-F238E27FC236}">
                <a16:creationId xmlns:a16="http://schemas.microsoft.com/office/drawing/2014/main" id="{8FE104CD-B306-65A2-0399-6D5B9DB7E688}"/>
              </a:ext>
            </a:extLst>
          </p:cNvPr>
          <p:cNvSpPr/>
          <p:nvPr/>
        </p:nvSpPr>
        <p:spPr>
          <a:xfrm>
            <a:off x="1859476" y="2037308"/>
            <a:ext cx="1078537" cy="600306"/>
          </a:xfrm>
          <a:prstGeom prst="flowChartAlternateProcess">
            <a:avLst/>
          </a:prstGeom>
          <a:solidFill>
            <a:srgbClr val="DFDEFF"/>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IBM Plex Sans Cond" panose="020B0506050203000203" pitchFamily="34" charset="77"/>
            </a:endParaRPr>
          </a:p>
        </p:txBody>
      </p:sp>
      <p:sp>
        <p:nvSpPr>
          <p:cNvPr id="6" name="Decision 5">
            <a:extLst>
              <a:ext uri="{FF2B5EF4-FFF2-40B4-BE49-F238E27FC236}">
                <a16:creationId xmlns:a16="http://schemas.microsoft.com/office/drawing/2014/main" id="{7209D8A3-C85C-8529-1992-D5455C8B58F6}"/>
              </a:ext>
            </a:extLst>
          </p:cNvPr>
          <p:cNvSpPr/>
          <p:nvPr/>
        </p:nvSpPr>
        <p:spPr>
          <a:xfrm>
            <a:off x="1859476" y="3618426"/>
            <a:ext cx="1080000" cy="785812"/>
          </a:xfrm>
          <a:prstGeom prst="flowChartDecision">
            <a:avLst/>
          </a:prstGeom>
          <a:solidFill>
            <a:srgbClr val="C5EDE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endParaRPr lang="en-US" sz="1000" dirty="0">
              <a:solidFill>
                <a:schemeClr val="tx1"/>
              </a:solidFill>
              <a:latin typeface="IBM Plex Sans Cond" panose="020B0506050203000203" pitchFamily="34" charset="77"/>
            </a:endParaRPr>
          </a:p>
        </p:txBody>
      </p:sp>
      <p:cxnSp>
        <p:nvCxnSpPr>
          <p:cNvPr id="7" name="Straight Arrow Connector 6">
            <a:extLst>
              <a:ext uri="{FF2B5EF4-FFF2-40B4-BE49-F238E27FC236}">
                <a16:creationId xmlns:a16="http://schemas.microsoft.com/office/drawing/2014/main" id="{3AC730C2-ACF1-226F-D508-1C6B0C2F7223}"/>
              </a:ext>
            </a:extLst>
          </p:cNvPr>
          <p:cNvCxnSpPr>
            <a:cxnSpLocks/>
          </p:cNvCxnSpPr>
          <p:nvPr/>
        </p:nvCxnSpPr>
        <p:spPr>
          <a:xfrm>
            <a:off x="3619428" y="2344635"/>
            <a:ext cx="1070782" cy="0"/>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Round Single Corner of Rectangle 12">
            <a:extLst>
              <a:ext uri="{FF2B5EF4-FFF2-40B4-BE49-F238E27FC236}">
                <a16:creationId xmlns:a16="http://schemas.microsoft.com/office/drawing/2014/main" id="{CFC4B87E-961B-90F3-03FA-3DE45DBFC148}"/>
              </a:ext>
            </a:extLst>
          </p:cNvPr>
          <p:cNvSpPr>
            <a:spLocks noGrp="1" noRot="1" noMove="1" noResize="1" noEditPoints="1" noAdjustHandles="1" noChangeArrowheads="1" noChangeShapeType="1"/>
          </p:cNvSpPr>
          <p:nvPr/>
        </p:nvSpPr>
        <p:spPr>
          <a:xfrm flipV="1">
            <a:off x="0" y="-1"/>
            <a:ext cx="9486900" cy="850392"/>
          </a:xfrm>
          <a:prstGeom prst="round1Rect">
            <a:avLst>
              <a:gd name="adj" fmla="val 29432"/>
            </a:avLst>
          </a:prstGeom>
          <a:solidFill>
            <a:srgbClr val="F4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Google Shape;71;p2">
            <a:extLst>
              <a:ext uri="{FF2B5EF4-FFF2-40B4-BE49-F238E27FC236}">
                <a16:creationId xmlns:a16="http://schemas.microsoft.com/office/drawing/2014/main" id="{5C894C0A-99DD-14AA-AFA5-75BC5FC4054C}"/>
              </a:ext>
            </a:extLst>
          </p:cNvPr>
          <p:cNvSpPr txBox="1">
            <a:spLocks noGrp="1" noRot="1" noMove="1" noResize="1" noEditPoints="1" noAdjustHandles="1" noChangeArrowheads="1" noChangeShapeType="1"/>
          </p:cNvSpPr>
          <p:nvPr/>
        </p:nvSpPr>
        <p:spPr>
          <a:xfrm>
            <a:off x="341313" y="332164"/>
            <a:ext cx="9145586" cy="2836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700"/>
              <a:buFont typeface="IBM Plex Sans"/>
              <a:buNone/>
              <a:defRPr sz="24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r>
              <a:rPr lang="en-US" b="1" dirty="0">
                <a:solidFill>
                  <a:schemeClr val="tx1"/>
                </a:solidFill>
                <a:latin typeface="IBM Plex Sans SemiBold" panose="020B0503050203000203" pitchFamily="34" charset="0"/>
              </a:rPr>
              <a:t>HR Process Map</a:t>
            </a:r>
            <a:endParaRPr lang="en-US" sz="1600" dirty="0">
              <a:solidFill>
                <a:schemeClr val="bg2"/>
              </a:solidFill>
              <a:latin typeface="IBM Plex Sans" panose="020B0503050203000203" pitchFamily="34" charset="0"/>
            </a:endParaRPr>
          </a:p>
        </p:txBody>
      </p:sp>
      <p:sp>
        <p:nvSpPr>
          <p:cNvPr id="15" name="Rectangle 14">
            <a:extLst>
              <a:ext uri="{FF2B5EF4-FFF2-40B4-BE49-F238E27FC236}">
                <a16:creationId xmlns:a16="http://schemas.microsoft.com/office/drawing/2014/main" id="{A9A39F74-E614-981C-8DE3-8434745ECFC0}"/>
              </a:ext>
            </a:extLst>
          </p:cNvPr>
          <p:cNvSpPr>
            <a:spLocks noGrp="1" noRot="1" noMove="1" noResize="1" noEditPoints="1" noAdjustHandles="1" noChangeArrowheads="1" noChangeShapeType="1"/>
          </p:cNvSpPr>
          <p:nvPr/>
        </p:nvSpPr>
        <p:spPr>
          <a:xfrm>
            <a:off x="8461094" y="7059599"/>
            <a:ext cx="2060293" cy="3829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TextBox 15">
            <a:extLst>
              <a:ext uri="{FF2B5EF4-FFF2-40B4-BE49-F238E27FC236}">
                <a16:creationId xmlns:a16="http://schemas.microsoft.com/office/drawing/2014/main" id="{98AA3B86-6787-9F2A-AE28-3A601B702C00}"/>
              </a:ext>
            </a:extLst>
          </p:cNvPr>
          <p:cNvSpPr txBox="1"/>
          <p:nvPr/>
        </p:nvSpPr>
        <p:spPr>
          <a:xfrm>
            <a:off x="4743450" y="6601719"/>
            <a:ext cx="2630352" cy="430887"/>
          </a:xfrm>
          <a:prstGeom prst="rect">
            <a:avLst/>
          </a:prstGeom>
          <a:noFill/>
        </p:spPr>
        <p:txBody>
          <a:bodyPr wrap="square" rtlCol="0">
            <a:spAutoFit/>
          </a:bodyPr>
          <a:lstStyle/>
          <a:p>
            <a:pPr algn="ctr"/>
            <a:r>
              <a:rPr lang="en-NL" sz="1100" i="1" dirty="0">
                <a:solidFill>
                  <a:schemeClr val="tx1"/>
                </a:solidFill>
                <a:latin typeface="Bitter Medium" pitchFamily="2" charset="77"/>
              </a:rPr>
              <a:t>Duplicate and arrange these symbols to create your process map. </a:t>
            </a:r>
          </a:p>
        </p:txBody>
      </p:sp>
      <p:pic>
        <p:nvPicPr>
          <p:cNvPr id="2" name="Graphic 1">
            <a:extLst>
              <a:ext uri="{FF2B5EF4-FFF2-40B4-BE49-F238E27FC236}">
                <a16:creationId xmlns:a16="http://schemas.microsoft.com/office/drawing/2014/main" id="{7D028E55-BC53-AA5E-FDE2-8C325286A7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488796" y="6176253"/>
            <a:ext cx="549677" cy="549677"/>
          </a:xfrm>
          <a:prstGeom prst="rect">
            <a:avLst/>
          </a:prstGeom>
        </p:spPr>
      </p:pic>
    </p:spTree>
    <p:extLst>
      <p:ext uri="{BB962C8B-B14F-4D97-AF65-F5344CB8AC3E}">
        <p14:creationId xmlns:p14="http://schemas.microsoft.com/office/powerpoint/2010/main" val="1829773812"/>
      </p:ext>
    </p:extLst>
  </p:cSld>
  <p:clrMapOvr>
    <a:masterClrMapping/>
  </p:clrMapOvr>
</p:sld>
</file>

<file path=ppt/theme/theme1.xml><?xml version="1.0" encoding="utf-8"?>
<a:theme xmlns:a="http://schemas.openxmlformats.org/drawingml/2006/main" name="Office Theme">
  <a:themeElements>
    <a:clrScheme name="AIHR Color Palette">
      <a:dk1>
        <a:srgbClr val="30206B"/>
      </a:dk1>
      <a:lt1>
        <a:srgbClr val="FFFFFF"/>
      </a:lt1>
      <a:dk2>
        <a:srgbClr val="1EBBF0"/>
      </a:dk2>
      <a:lt2>
        <a:srgbClr val="E9FAFF"/>
      </a:lt2>
      <a:accent1>
        <a:srgbClr val="B0E7FF"/>
      </a:accent1>
      <a:accent2>
        <a:srgbClr val="5D5CFF"/>
      </a:accent2>
      <a:accent3>
        <a:srgbClr val="00A0AF"/>
      </a:accent3>
      <a:accent4>
        <a:srgbClr val="FFAB00"/>
      </a:accent4>
      <a:accent5>
        <a:srgbClr val="F35C0F"/>
      </a:accent5>
      <a:accent6>
        <a:srgbClr val="E32C34"/>
      </a:accent6>
      <a:hlink>
        <a:srgbClr val="1EBBF0"/>
      </a:hlink>
      <a:folHlink>
        <a:srgbClr val="3020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source Template - Landscape - Q2 2024" id="{C4E8DFE7-3BAF-6E4E-BE9E-0C3AC5073013}" vid="{1C051017-091F-5F48-BBCD-9E94077654E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797</Words>
  <Application>Microsoft Macintosh PowerPoint</Application>
  <PresentationFormat>Custom</PresentationFormat>
  <Paragraphs>124</Paragraphs>
  <Slides>6</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vt:i4>
      </vt:variant>
    </vt:vector>
  </HeadingPairs>
  <TitlesOfParts>
    <vt:vector size="19" baseType="lpstr">
      <vt:lpstr>IBM Plex Sans</vt:lpstr>
      <vt:lpstr>IBM Plex Sans SemiBold</vt:lpstr>
      <vt:lpstr>Bitter</vt:lpstr>
      <vt:lpstr>IBM Plex Sans Cond</vt:lpstr>
      <vt:lpstr>IBM Plex Sans Medium</vt:lpstr>
      <vt:lpstr>IBM Plex Sans Light</vt:lpstr>
      <vt:lpstr>IBM Plex Mono Medium</vt:lpstr>
      <vt:lpstr>IBM Plex Sans Cond SmBld</vt:lpstr>
      <vt:lpstr>Bitter Medium</vt:lpstr>
      <vt:lpstr>IBM Plex Mono SemiBold</vt:lpstr>
      <vt:lpstr>IBM Plex Mono</vt:lpstr>
      <vt:lpstr>Arial</vt:lpstr>
      <vt:lpstr>Office Theme</vt:lpstr>
      <vt:lpstr>TEMPLATE</vt:lpstr>
      <vt:lpstr>Introduction</vt:lpstr>
      <vt:lpstr>HR Process Mapping Steps</vt:lpstr>
      <vt:lpstr>HR Process Mapping Steps // Example</vt:lpstr>
      <vt:lpstr>HR Process Map // Example: the recruitment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Anouk</dc:creator>
  <cp:lastModifiedBy>Anouk</cp:lastModifiedBy>
  <cp:revision>30</cp:revision>
  <dcterms:created xsi:type="dcterms:W3CDTF">2024-10-21T13:47:13Z</dcterms:created>
  <dcterms:modified xsi:type="dcterms:W3CDTF">2024-10-30T14:24:47Z</dcterms:modified>
</cp:coreProperties>
</file>